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tags/tag29.xml" ContentType="application/vnd.openxmlformats-officedocument.presentationml.tags+xml"/>
  <Override PartName="/ppt/notesSlides/notesSlide2.xml" ContentType="application/vnd.openxmlformats-officedocument.presentationml.notesSlide+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tags/tag30.xml" ContentType="application/vnd.openxmlformats-officedocument.presentationml.tags+xml"/>
  <Override PartName="/ppt/notesSlides/notesSlide3.xml" ContentType="application/vnd.openxmlformats-officedocument.presentationml.notesSlide+xml"/>
  <Override PartName="/ppt/charts/chart9.xml" ContentType="application/vnd.openxmlformats-officedocument.drawingml.chart+xml"/>
  <Override PartName="/ppt/charts/chart10.xml" ContentType="application/vnd.openxmlformats-officedocument.drawingml.chart+xml"/>
  <Override PartName="/ppt/tags/tag31.xml" ContentType="application/vnd.openxmlformats-officedocument.presentationml.tags+xml"/>
  <Override PartName="/ppt/notesSlides/notesSlide4.xml" ContentType="application/vnd.openxmlformats-officedocument.presentationml.notesSlide+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charts/chart14.xml" ContentType="application/vnd.openxmlformats-officedocument.drawingml.chart+xml"/>
  <Override PartName="/ppt/charts/chart15.xml" ContentType="application/vnd.openxmlformats-officedocument.drawingml.chart+xml"/>
  <Override PartName="/ppt/charts/chart16.xml" ContentType="application/vnd.openxmlformats-officedocument.drawingml.chart+xml"/>
  <Override PartName="/ppt/tags/tag32.xml" ContentType="application/vnd.openxmlformats-officedocument.presentationml.tags+xml"/>
  <Override PartName="/ppt/notesSlides/notesSlide5.xml" ContentType="application/vnd.openxmlformats-officedocument.presentationml.notesSlide+xml"/>
  <Override PartName="/ppt/charts/chart17.xml" ContentType="application/vnd.openxmlformats-officedocument.drawingml.chart+xml"/>
  <Override PartName="/ppt/charts/chart18.xml" ContentType="application/vnd.openxmlformats-officedocument.drawingml.chart+xml"/>
  <Override PartName="/ppt/tags/tag33.xml" ContentType="application/vnd.openxmlformats-officedocument.presentationml.tags+xml"/>
  <Override PartName="/ppt/notesSlides/notesSlide6.xml" ContentType="application/vnd.openxmlformats-officedocument.presentationml.notesSlide+xml"/>
  <Override PartName="/ppt/charts/chart19.xml" ContentType="application/vnd.openxmlformats-officedocument.drawingml.chart+xml"/>
  <Override PartName="/ppt/charts/chart20.xml" ContentType="application/vnd.openxmlformats-officedocument.drawingml.chart+xml"/>
  <Override PartName="/ppt/charts/chart21.xml" ContentType="application/vnd.openxmlformats-officedocument.drawingml.chart+xml"/>
  <Override PartName="/ppt/charts/chart22.xml" ContentType="application/vnd.openxmlformats-officedocument.drawingml.chart+xml"/>
  <Override PartName="/ppt/charts/chart23.xml" ContentType="application/vnd.openxmlformats-officedocument.drawingml.chart+xml"/>
  <Override PartName="/ppt/charts/chart24.xml" ContentType="application/vnd.openxmlformats-officedocument.drawingml.chart+xml"/>
  <Override PartName="/ppt/tags/tag34.xml" ContentType="application/vnd.openxmlformats-officedocument.presentationml.tags+xml"/>
  <Override PartName="/ppt/notesSlides/notesSlide7.xml" ContentType="application/vnd.openxmlformats-officedocument.presentationml.notesSlide+xml"/>
  <Override PartName="/ppt/charts/chart25.xml" ContentType="application/vnd.openxmlformats-officedocument.drawingml.chart+xml"/>
  <Override PartName="/ppt/charts/chart26.xml" ContentType="application/vnd.openxmlformats-officedocument.drawingml.chart+xml"/>
  <Override PartName="/ppt/tags/tag35.xml" ContentType="application/vnd.openxmlformats-officedocument.presentationml.tags+xml"/>
  <Override PartName="/ppt/notesSlides/notesSlide8.xml" ContentType="application/vnd.openxmlformats-officedocument.presentationml.notesSlide+xml"/>
  <Override PartName="/ppt/charts/chart27.xml" ContentType="application/vnd.openxmlformats-officedocument.drawingml.chart+xml"/>
  <Override PartName="/ppt/charts/chart28.xml" ContentType="application/vnd.openxmlformats-officedocument.drawingml.chart+xml"/>
  <Override PartName="/ppt/charts/chart29.xml" ContentType="application/vnd.openxmlformats-officedocument.drawingml.chart+xml"/>
  <Override PartName="/ppt/charts/chart30.xml" ContentType="application/vnd.openxmlformats-officedocument.drawingml.chart+xml"/>
  <Override PartName="/ppt/charts/chart31.xml" ContentType="application/vnd.openxmlformats-officedocument.drawingml.chart+xml"/>
  <Override PartName="/ppt/charts/chart32.xml" ContentType="application/vnd.openxmlformats-officedocument.drawingml.chart+xml"/>
  <Override PartName="/ppt/tags/tag36.xml" ContentType="application/vnd.openxmlformats-officedocument.presentationml.tags+xml"/>
  <Override PartName="/ppt/notesSlides/notesSlide9.xml" ContentType="application/vnd.openxmlformats-officedocument.presentationml.notesSlide+xml"/>
  <Override PartName="/ppt/charts/chart33.xml" ContentType="application/vnd.openxmlformats-officedocument.drawingml.chart+xml"/>
  <Override PartName="/ppt/charts/chart34.xml" ContentType="application/vnd.openxmlformats-officedocument.drawingml.chart+xml"/>
  <Override PartName="/ppt/tags/tag37.xml" ContentType="application/vnd.openxmlformats-officedocument.presentationml.tags+xml"/>
  <Override PartName="/ppt/notesSlides/notesSlide10.xml" ContentType="application/vnd.openxmlformats-officedocument.presentationml.notesSlide+xml"/>
  <Override PartName="/ppt/charts/chart35.xml" ContentType="application/vnd.openxmlformats-officedocument.drawingml.chart+xml"/>
  <Override PartName="/ppt/charts/chart36.xml" ContentType="application/vnd.openxmlformats-officedocument.drawingml.chart+xml"/>
  <Override PartName="/ppt/charts/chart37.xml" ContentType="application/vnd.openxmlformats-officedocument.drawingml.chart+xml"/>
  <Override PartName="/ppt/charts/chart38.xml" ContentType="application/vnd.openxmlformats-officedocument.drawingml.chart+xml"/>
  <Override PartName="/ppt/charts/chart39.xml" ContentType="application/vnd.openxmlformats-officedocument.drawingml.chart+xml"/>
  <Override PartName="/ppt/charts/chart40.xml" ContentType="application/vnd.openxmlformats-officedocument.drawingml.chart+xml"/>
  <Override PartName="/ppt/tags/tag38.xml" ContentType="application/vnd.openxmlformats-officedocument.presentationml.tags+xml"/>
  <Override PartName="/ppt/notesSlides/notesSlide11.xml" ContentType="application/vnd.openxmlformats-officedocument.presentationml.notesSlide+xml"/>
  <Override PartName="/ppt/charts/chart41.xml" ContentType="application/vnd.openxmlformats-officedocument.drawingml.chart+xml"/>
  <Override PartName="/ppt/charts/chart42.xml" ContentType="application/vnd.openxmlformats-officedocument.drawingml.chart+xml"/>
  <Override PartName="/ppt/tags/tag39.xml" ContentType="application/vnd.openxmlformats-officedocument.presentationml.tags+xml"/>
  <Override PartName="/ppt/notesSlides/notesSlide12.xml" ContentType="application/vnd.openxmlformats-officedocument.presentationml.notesSlide+xml"/>
  <Override PartName="/ppt/charts/chart43.xml" ContentType="application/vnd.openxmlformats-officedocument.drawingml.chart+xml"/>
  <Override PartName="/ppt/charts/chart44.xml" ContentType="application/vnd.openxmlformats-officedocument.drawingml.chart+xml"/>
  <Override PartName="/ppt/charts/chart45.xml" ContentType="application/vnd.openxmlformats-officedocument.drawingml.chart+xml"/>
  <Override PartName="/ppt/charts/chart46.xml" ContentType="application/vnd.openxmlformats-officedocument.drawingml.chart+xml"/>
  <Override PartName="/ppt/charts/chart47.xml" ContentType="application/vnd.openxmlformats-officedocument.drawingml.chart+xml"/>
  <Override PartName="/ppt/charts/chart48.xml" ContentType="application/vnd.openxmlformats-officedocument.drawingml.chart+xml"/>
  <Override PartName="/ppt/tags/tag40.xml" ContentType="application/vnd.openxmlformats-officedocument.presentationml.tags+xml"/>
  <Override PartName="/ppt/notesSlides/notesSlide13.xml" ContentType="application/vnd.openxmlformats-officedocument.presentationml.notesSlide+xml"/>
  <Override PartName="/ppt/charts/chart49.xml" ContentType="application/vnd.openxmlformats-officedocument.drawingml.chart+xml"/>
  <Override PartName="/ppt/charts/chart50.xml" ContentType="application/vnd.openxmlformats-officedocument.drawingml.chart+xml"/>
  <Override PartName="/ppt/tags/tag41.xml" ContentType="application/vnd.openxmlformats-officedocument.presentationml.tags+xml"/>
  <Override PartName="/ppt/notesSlides/notesSlide14.xml" ContentType="application/vnd.openxmlformats-officedocument.presentationml.notesSlide+xml"/>
  <Override PartName="/ppt/charts/chart51.xml" ContentType="application/vnd.openxmlformats-officedocument.drawingml.chart+xml"/>
  <Override PartName="/ppt/charts/chart52.xml" ContentType="application/vnd.openxmlformats-officedocument.drawingml.chart+xml"/>
  <Override PartName="/ppt/charts/chart53.xml" ContentType="application/vnd.openxmlformats-officedocument.drawingml.chart+xml"/>
  <Override PartName="/ppt/charts/chart54.xml" ContentType="application/vnd.openxmlformats-officedocument.drawingml.chart+xml"/>
  <Override PartName="/ppt/charts/chart55.xml" ContentType="application/vnd.openxmlformats-officedocument.drawingml.chart+xml"/>
  <Override PartName="/ppt/charts/chart56.xml" ContentType="application/vnd.openxmlformats-officedocument.drawingml.chart+xml"/>
  <Override PartName="/ppt/tags/tag42.xml" ContentType="application/vnd.openxmlformats-officedocument.presentationml.tags+xml"/>
  <Override PartName="/ppt/notesSlides/notesSlide15.xml" ContentType="application/vnd.openxmlformats-officedocument.presentationml.notesSlide+xml"/>
  <Override PartName="/ppt/charts/chart57.xml" ContentType="application/vnd.openxmlformats-officedocument.drawingml.chart+xml"/>
  <Override PartName="/ppt/charts/chart58.xml" ContentType="application/vnd.openxmlformats-officedocument.drawingml.chart+xml"/>
  <Override PartName="/ppt/tags/tag43.xml" ContentType="application/vnd.openxmlformats-officedocument.presentationml.tags+xml"/>
  <Override PartName="/ppt/notesSlides/notesSlide16.xml" ContentType="application/vnd.openxmlformats-officedocument.presentationml.notesSlide+xml"/>
  <Override PartName="/ppt/charts/chart59.xml" ContentType="application/vnd.openxmlformats-officedocument.drawingml.chart+xml"/>
  <Override PartName="/ppt/charts/chart60.xml" ContentType="application/vnd.openxmlformats-officedocument.drawingml.chart+xml"/>
  <Override PartName="/ppt/charts/chart61.xml" ContentType="application/vnd.openxmlformats-officedocument.drawingml.chart+xml"/>
  <Override PartName="/ppt/charts/chart62.xml" ContentType="application/vnd.openxmlformats-officedocument.drawingml.chart+xml"/>
  <Override PartName="/ppt/charts/chart63.xml" ContentType="application/vnd.openxmlformats-officedocument.drawingml.chart+xml"/>
  <Override PartName="/ppt/charts/chart64.xml" ContentType="application/vnd.openxmlformats-officedocument.drawingml.chart+xml"/>
  <Override PartName="/ppt/tags/tag44.xml" ContentType="application/vnd.openxmlformats-officedocument.presentationml.tags+xml"/>
  <Override PartName="/ppt/notesSlides/notesSlide17.xml" ContentType="application/vnd.openxmlformats-officedocument.presentationml.notesSlide+xml"/>
  <Override PartName="/ppt/charts/chart65.xml" ContentType="application/vnd.openxmlformats-officedocument.drawingml.chart+xml"/>
  <Override PartName="/ppt/charts/chart66.xml" ContentType="application/vnd.openxmlformats-officedocument.drawingml.chart+xml"/>
  <Override PartName="/ppt/tags/tag45.xml" ContentType="application/vnd.openxmlformats-officedocument.presentationml.tags+xml"/>
  <Override PartName="/ppt/notesSlides/notesSlide18.xml" ContentType="application/vnd.openxmlformats-officedocument.presentationml.notesSlide+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tags/tag46.xml" ContentType="application/vnd.openxmlformats-officedocument.presentationml.tags+xml"/>
  <Override PartName="/ppt/notesSlides/notesSlide19.xml" ContentType="application/vnd.openxmlformats-officedocument.presentationml.notesSlide+xml"/>
  <Override PartName="/ppt/charts/chart73.xml" ContentType="application/vnd.openxmlformats-officedocument.drawingml.chart+xml"/>
  <Override PartName="/ppt/charts/chart74.xml" ContentType="application/vnd.openxmlformats-officedocument.drawingml.chart+xml"/>
  <Override PartName="/ppt/tags/tag47.xml" ContentType="application/vnd.openxmlformats-officedocument.presentationml.tags+xml"/>
  <Override PartName="/ppt/notesSlides/notesSlide20.xml" ContentType="application/vnd.openxmlformats-officedocument.presentationml.notesSlide+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charts/chart78.xml" ContentType="application/vnd.openxmlformats-officedocument.drawingml.chart+xml"/>
  <Override PartName="/ppt/charts/chart79.xml" ContentType="application/vnd.openxmlformats-officedocument.drawingml.chart+xml"/>
  <Override PartName="/ppt/charts/chart80.xml" ContentType="application/vnd.openxmlformats-officedocument.drawingml.chart+xml"/>
  <Override PartName="/ppt/tags/tag48.xml" ContentType="application/vnd.openxmlformats-officedocument.presentationml.tags+xml"/>
  <Override PartName="/ppt/notesSlides/notesSlide21.xml" ContentType="application/vnd.openxmlformats-officedocument.presentationml.notesSlide+xml"/>
  <Override PartName="/ppt/charts/chart81.xml" ContentType="application/vnd.openxmlformats-officedocument.drawingml.chart+xml"/>
  <Override PartName="/ppt/charts/chart82.xml" ContentType="application/vnd.openxmlformats-officedocument.drawingml.chart+xml"/>
  <Override PartName="/ppt/tags/tag49.xml" ContentType="application/vnd.openxmlformats-officedocument.presentationml.tags+xml"/>
  <Override PartName="/ppt/notesSlides/notesSlide22.xml" ContentType="application/vnd.openxmlformats-officedocument.presentationml.notesSlide+xml"/>
  <Override PartName="/ppt/charts/chart83.xml" ContentType="application/vnd.openxmlformats-officedocument.drawingml.chart+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ppt/tags/tag50.xml" ContentType="application/vnd.openxmlformats-officedocument.presentationml.tags+xml"/>
  <Override PartName="/ppt/notesSlides/notesSlide23.xml" ContentType="application/vnd.openxmlformats-officedocument.presentationml.notesSlide+xml"/>
  <Override PartName="/ppt/charts/chart89.xml" ContentType="application/vnd.openxmlformats-officedocument.drawingml.chart+xml"/>
  <Override PartName="/ppt/charts/chart90.xml" ContentType="application/vnd.openxmlformats-officedocument.drawingml.chart+xml"/>
  <Override PartName="/ppt/tags/tag51.xml" ContentType="application/vnd.openxmlformats-officedocument.presentationml.tags+xml"/>
  <Override PartName="/ppt/notesSlides/notesSlide24.xml" ContentType="application/vnd.openxmlformats-officedocument.presentationml.notesSlide+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tags/tag52.xml" ContentType="application/vnd.openxmlformats-officedocument.presentationml.tags+xml"/>
  <Override PartName="/ppt/notesSlides/notesSlide25.xml" ContentType="application/vnd.openxmlformats-officedocument.presentationml.notesSlide+xml"/>
  <Override PartName="/ppt/charts/chart97.xml" ContentType="application/vnd.openxmlformats-officedocument.drawingml.chart+xml"/>
  <Override PartName="/ppt/charts/chart98.xml" ContentType="application/vnd.openxmlformats-officedocument.drawingml.chart+xml"/>
  <Override PartName="/ppt/tags/tag53.xml" ContentType="application/vnd.openxmlformats-officedocument.presentationml.tags+xml"/>
  <Override PartName="/ppt/notesSlides/notesSlide26.xml" ContentType="application/vnd.openxmlformats-officedocument.presentationml.notesSlide+xml"/>
  <Override PartName="/ppt/charts/chart99.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charts/chart104.xml" ContentType="application/vnd.openxmlformats-officedocument.drawingml.chart+xml"/>
  <Override PartName="/ppt/tags/tag54.xml" ContentType="application/vnd.openxmlformats-officedocument.presentationml.tags+xml"/>
  <Override PartName="/ppt/notesSlides/notesSlide27.xml" ContentType="application/vnd.openxmlformats-officedocument.presentationml.notesSlide+xml"/>
  <Override PartName="/ppt/charts/chart105.xml" ContentType="application/vnd.openxmlformats-officedocument.drawingml.chart+xml"/>
  <Override PartName="/ppt/charts/chart106.xml" ContentType="application/vnd.openxmlformats-officedocument.drawingml.chart+xml"/>
  <Override PartName="/ppt/tags/tag55.xml" ContentType="application/vnd.openxmlformats-officedocument.presentationml.tags+xml"/>
  <Override PartName="/ppt/notesSlides/notesSlide28.xml" ContentType="application/vnd.openxmlformats-officedocument.presentationml.notesSlide+xml"/>
  <Override PartName="/ppt/charts/chart107.xml" ContentType="application/vnd.openxmlformats-officedocument.drawingml.chart+xml"/>
  <Override PartName="/ppt/charts/chart108.xml" ContentType="application/vnd.openxmlformats-officedocument.drawingml.chart+xml"/>
  <Override PartName="/ppt/charts/chart109.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tags/tag56.xml" ContentType="application/vnd.openxmlformats-officedocument.presentationml.tags+xml"/>
  <Override PartName="/ppt/notesSlides/notesSlide29.xml" ContentType="application/vnd.openxmlformats-officedocument.presentationml.notesSlide+xml"/>
  <Override PartName="/ppt/charts/chart113.xml" ContentType="application/vnd.openxmlformats-officedocument.drawingml.chart+xml"/>
  <Override PartName="/ppt/charts/chart114.xml" ContentType="application/vnd.openxmlformats-officedocument.drawingml.chart+xml"/>
  <Override PartName="/ppt/tags/tag57.xml" ContentType="application/vnd.openxmlformats-officedocument.presentationml.tags+xml"/>
  <Override PartName="/ppt/notesSlides/notesSlide30.xml" ContentType="application/vnd.openxmlformats-officedocument.presentationml.notesSlide+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0.xml" ContentType="application/vnd.openxmlformats-officedocument.drawingml.chart+xml"/>
  <Override PartName="/ppt/tags/tag58.xml" ContentType="application/vnd.openxmlformats-officedocument.presentationml.tags+xml"/>
  <Override PartName="/ppt/notesSlides/notesSlide31.xml" ContentType="application/vnd.openxmlformats-officedocument.presentationml.notesSlide+xml"/>
  <Override PartName="/ppt/charts/chart121.xml" ContentType="application/vnd.openxmlformats-officedocument.drawingml.chart+xml"/>
  <Override PartName="/ppt/charts/chart122.xml" ContentType="application/vnd.openxmlformats-officedocument.drawingml.chart+xml"/>
  <Override PartName="/ppt/tags/tag59.xml" ContentType="application/vnd.openxmlformats-officedocument.presentationml.tags+xml"/>
  <Override PartName="/ppt/notesSlides/notesSlide32.xml" ContentType="application/vnd.openxmlformats-officedocument.presentationml.notesSlide+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tags/tag60.xml" ContentType="application/vnd.openxmlformats-officedocument.presentationml.tags+xml"/>
  <Override PartName="/ppt/notesSlides/notesSlide33.xml" ContentType="application/vnd.openxmlformats-officedocument.presentationml.notesSlide+xml"/>
  <Override PartName="/ppt/charts/chart129.xml" ContentType="application/vnd.openxmlformats-officedocument.drawingml.chart+xml"/>
  <Override PartName="/ppt/charts/chart130.xml" ContentType="application/vnd.openxmlformats-officedocument.drawingml.chart+xml"/>
  <Override PartName="/ppt/tags/tag61.xml" ContentType="application/vnd.openxmlformats-officedocument.presentationml.tags+xml"/>
  <Override PartName="/ppt/notesSlides/notesSlide34.xml" ContentType="application/vnd.openxmlformats-officedocument.presentationml.notesSlide+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tags/tag62.xml" ContentType="application/vnd.openxmlformats-officedocument.presentationml.tags+xml"/>
  <Override PartName="/ppt/notesSlides/notesSlide35.xml" ContentType="application/vnd.openxmlformats-officedocument.presentationml.notesSlide+xml"/>
  <Override PartName="/ppt/charts/chart137.xml" ContentType="application/vnd.openxmlformats-officedocument.drawingml.chart+xml"/>
  <Override PartName="/ppt/charts/chart138.xml" ContentType="application/vnd.openxmlformats-officedocument.drawingml.chart+xml"/>
  <Override PartName="/ppt/tags/tag63.xml" ContentType="application/vnd.openxmlformats-officedocument.presentationml.tags+xml"/>
  <Override PartName="/ppt/notesSlides/notesSlide36.xml" ContentType="application/vnd.openxmlformats-officedocument.presentationml.notesSlide+xml"/>
  <Override PartName="/ppt/charts/chart139.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tags/tag64.xml" ContentType="application/vnd.openxmlformats-officedocument.presentationml.tags+xml"/>
  <Override PartName="/ppt/notesSlides/notesSlide37.xml" ContentType="application/vnd.openxmlformats-officedocument.presentationml.notesSlide+xml"/>
  <Override PartName="/ppt/charts/chart145.xml" ContentType="application/vnd.openxmlformats-officedocument.drawingml.chart+xml"/>
  <Override PartName="/ppt/charts/chart146.xml" ContentType="application/vnd.openxmlformats-officedocument.drawingml.chart+xml"/>
  <Override PartName="/ppt/tags/tag65.xml" ContentType="application/vnd.openxmlformats-officedocument.presentationml.tags+xml"/>
  <Override PartName="/ppt/notesSlides/notesSlide38.xml" ContentType="application/vnd.openxmlformats-officedocument.presentationml.notesSlide+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tags/tag66.xml" ContentType="application/vnd.openxmlformats-officedocument.presentationml.tags+xml"/>
  <Override PartName="/ppt/notesSlides/notesSlide39.xml" ContentType="application/vnd.openxmlformats-officedocument.presentationml.notesSlide+xml"/>
  <Override PartName="/ppt/charts/chart153.xml" ContentType="application/vnd.openxmlformats-officedocument.drawingml.chart+xml"/>
  <Override PartName="/ppt/charts/chart154.xml" ContentType="application/vnd.openxmlformats-officedocument.drawingml.chart+xml"/>
  <Override PartName="/ppt/tags/tag67.xml" ContentType="application/vnd.openxmlformats-officedocument.presentationml.tags+xml"/>
  <Override PartName="/ppt/notesSlides/notesSlide40.xml" ContentType="application/vnd.openxmlformats-officedocument.presentationml.notesSlide+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0.xml" ContentType="application/vnd.openxmlformats-officedocument.drawingml.chart+xml"/>
  <Override PartName="/ppt/tags/tag68.xml" ContentType="application/vnd.openxmlformats-officedocument.presentationml.tags+xml"/>
  <Override PartName="/ppt/notesSlides/notesSlide41.xml" ContentType="application/vnd.openxmlformats-officedocument.presentationml.notesSlide+xml"/>
  <Override PartName="/ppt/charts/chart161.xml" ContentType="application/vnd.openxmlformats-officedocument.drawingml.chart+xml"/>
  <Override PartName="/ppt/charts/chart162.xml" ContentType="application/vnd.openxmlformats-officedocument.drawingml.chart+xml"/>
  <Override PartName="/ppt/tags/tag69.xml" ContentType="application/vnd.openxmlformats-officedocument.presentationml.tags+xml"/>
  <Override PartName="/ppt/notesSlides/notesSlide42.xml" ContentType="application/vnd.openxmlformats-officedocument.presentationml.notesSlide+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tags/tag70.xml" ContentType="application/vnd.openxmlformats-officedocument.presentationml.tags+xml"/>
  <Override PartName="/ppt/notesSlides/notesSlide43.xml" ContentType="application/vnd.openxmlformats-officedocument.presentationml.notesSlide+xml"/>
  <Override PartName="/ppt/charts/chart169.xml" ContentType="application/vnd.openxmlformats-officedocument.drawingml.chart+xml"/>
  <Override PartName="/ppt/charts/chart170.xml" ContentType="application/vnd.openxmlformats-officedocument.drawingml.chart+xml"/>
  <Override PartName="/ppt/tags/tag71.xml" ContentType="application/vnd.openxmlformats-officedocument.presentationml.tags+xml"/>
  <Override PartName="/ppt/notesSlides/notesSlide44.xml" ContentType="application/vnd.openxmlformats-officedocument.presentationml.notesSlide+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tags/tag72.xml" ContentType="application/vnd.openxmlformats-officedocument.presentationml.tags+xml"/>
  <Override PartName="/ppt/notesSlides/notesSlide45.xml" ContentType="application/vnd.openxmlformats-officedocument.presentationml.notesSlide+xml"/>
  <Override PartName="/ppt/charts/chart177.xml" ContentType="application/vnd.openxmlformats-officedocument.drawingml.chart+xml"/>
  <Override PartName="/ppt/charts/chart178.xml" ContentType="application/vnd.openxmlformats-officedocument.drawingml.chart+xml"/>
  <Override PartName="/ppt/tags/tag73.xml" ContentType="application/vnd.openxmlformats-officedocument.presentationml.tags+xml"/>
  <Override PartName="/ppt/notesSlides/notesSlide46.xml" ContentType="application/vnd.openxmlformats-officedocument.presentationml.notesSlide+xml"/>
  <Override PartName="/ppt/charts/chart179.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tags/tag74.xml" ContentType="application/vnd.openxmlformats-officedocument.presentationml.tags+xml"/>
  <Override PartName="/ppt/notesSlides/notesSlide47.xml" ContentType="application/vnd.openxmlformats-officedocument.presentationml.notesSlide+xml"/>
  <Override PartName="/ppt/charts/chart185.xml" ContentType="application/vnd.openxmlformats-officedocument.drawingml.chart+xml"/>
  <Override PartName="/ppt/charts/chart186.xml" ContentType="application/vnd.openxmlformats-officedocument.drawingml.chart+xml"/>
  <Override PartName="/ppt/tags/tag75.xml" ContentType="application/vnd.openxmlformats-officedocument.presentationml.tags+xml"/>
  <Override PartName="/ppt/notesSlides/notesSlide48.xml" ContentType="application/vnd.openxmlformats-officedocument.presentationml.notesSlide+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tags/tag76.xml" ContentType="application/vnd.openxmlformats-officedocument.presentationml.tags+xml"/>
  <Override PartName="/ppt/notesSlides/notesSlide49.xml" ContentType="application/vnd.openxmlformats-officedocument.presentationml.notesSlide+xml"/>
  <Override PartName="/ppt/charts/chart193.xml" ContentType="application/vnd.openxmlformats-officedocument.drawingml.chart+xml"/>
  <Override PartName="/ppt/charts/chart194.xml" ContentType="application/vnd.openxmlformats-officedocument.drawingml.chart+xml"/>
  <Override PartName="/ppt/tags/tag77.xml" ContentType="application/vnd.openxmlformats-officedocument.presentationml.tags+xml"/>
  <Override PartName="/ppt/notesSlides/notesSlide50.xml" ContentType="application/vnd.openxmlformats-officedocument.presentationml.notesSlide+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00.xml" ContentType="application/vnd.openxmlformats-officedocument.drawingml.chart+xml"/>
  <Override PartName="/ppt/tags/tag78.xml" ContentType="application/vnd.openxmlformats-officedocument.presentationml.tags+xml"/>
  <Override PartName="/ppt/notesSlides/notesSlide51.xml" ContentType="application/vnd.openxmlformats-officedocument.presentationml.notesSlide+xml"/>
  <Override PartName="/ppt/charts/chart201.xml" ContentType="application/vnd.openxmlformats-officedocument.drawingml.chart+xml"/>
  <Override PartName="/ppt/charts/chart202.xml" ContentType="application/vnd.openxmlformats-officedocument.drawingml.chart+xml"/>
  <Override PartName="/ppt/tags/tag79.xml" ContentType="application/vnd.openxmlformats-officedocument.presentationml.tags+xml"/>
  <Override PartName="/ppt/notesSlides/notesSlide52.xml" ContentType="application/vnd.openxmlformats-officedocument.presentationml.notesSlide+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tags/tag80.xml" ContentType="application/vnd.openxmlformats-officedocument.presentationml.tags+xml"/>
  <Override PartName="/ppt/notesSlides/notesSlide53.xml" ContentType="application/vnd.openxmlformats-officedocument.presentationml.notesSlide+xml"/>
  <Override PartName="/ppt/charts/chart209.xml" ContentType="application/vnd.openxmlformats-officedocument.drawingml.chart+xml"/>
  <Override PartName="/ppt/charts/chart210.xml" ContentType="application/vnd.openxmlformats-officedocument.drawingml.chart+xml"/>
  <Override PartName="/ppt/tags/tag81.xml" ContentType="application/vnd.openxmlformats-officedocument.presentationml.tags+xml"/>
  <Override PartName="/ppt/notesSlides/notesSlide54.xml" ContentType="application/vnd.openxmlformats-officedocument.presentationml.notesSlide+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tags/tag82.xml" ContentType="application/vnd.openxmlformats-officedocument.presentationml.tags+xml"/>
  <Override PartName="/ppt/notesSlides/notesSlide55.xml" ContentType="application/vnd.openxmlformats-officedocument.presentationml.notesSlide+xml"/>
  <Override PartName="/ppt/charts/chart217.xml" ContentType="application/vnd.openxmlformats-officedocument.drawingml.chart+xml"/>
  <Override PartName="/ppt/charts/chart218.xml" ContentType="application/vnd.openxmlformats-officedocument.drawingml.chart+xml"/>
  <Override PartName="/ppt/tags/tag83.xml" ContentType="application/vnd.openxmlformats-officedocument.presentationml.tags+xml"/>
  <Override PartName="/ppt/notesSlides/notesSlide56.xml" ContentType="application/vnd.openxmlformats-officedocument.presentationml.notesSlide+xml"/>
  <Override PartName="/ppt/charts/chart219.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tags/tag84.xml" ContentType="application/vnd.openxmlformats-officedocument.presentationml.tags+xml"/>
  <Override PartName="/ppt/notesSlides/notesSlide57.xml" ContentType="application/vnd.openxmlformats-officedocument.presentationml.notesSlide+xml"/>
  <Override PartName="/ppt/charts/chart225.xml" ContentType="application/vnd.openxmlformats-officedocument.drawingml.chart+xml"/>
  <Override PartName="/ppt/charts/chart226.xml" ContentType="application/vnd.openxmlformats-officedocument.drawingml.chart+xml"/>
  <Override PartName="/ppt/tags/tag85.xml" ContentType="application/vnd.openxmlformats-officedocument.presentationml.tags+xml"/>
  <Override PartName="/ppt/notesSlides/notesSlide58.xml" ContentType="application/vnd.openxmlformats-officedocument.presentationml.notesSlide+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tags/tag86.xml" ContentType="application/vnd.openxmlformats-officedocument.presentationml.tags+xml"/>
  <Override PartName="/ppt/notesSlides/notesSlide59.xml" ContentType="application/vnd.openxmlformats-officedocument.presentationml.notesSlide+xml"/>
  <Override PartName="/ppt/charts/chart233.xml" ContentType="application/vnd.openxmlformats-officedocument.drawingml.chart+xml"/>
  <Override PartName="/ppt/charts/chart234.xml" ContentType="application/vnd.openxmlformats-officedocument.drawingml.chart+xml"/>
  <Override PartName="/ppt/tags/tag87.xml" ContentType="application/vnd.openxmlformats-officedocument.presentationml.tags+xml"/>
  <Override PartName="/ppt/notesSlides/notesSlide60.xml" ContentType="application/vnd.openxmlformats-officedocument.presentationml.notesSlide+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0.xml" ContentType="application/vnd.openxmlformats-officedocument.drawingml.chart+xml"/>
  <Override PartName="/ppt/tags/tag88.xml" ContentType="application/vnd.openxmlformats-officedocument.presentationml.tags+xml"/>
  <Override PartName="/ppt/notesSlides/notesSlide61.xml" ContentType="application/vnd.openxmlformats-officedocument.presentationml.notesSlide+xml"/>
  <Override PartName="/ppt/charts/chart241.xml" ContentType="application/vnd.openxmlformats-officedocument.drawingml.chart+xml"/>
  <Override PartName="/ppt/charts/chart242.xml" ContentType="application/vnd.openxmlformats-officedocument.drawingml.chart+xml"/>
  <Override PartName="/ppt/tags/tag89.xml" ContentType="application/vnd.openxmlformats-officedocument.presentationml.tags+xml"/>
  <Override PartName="/ppt/notesSlides/notesSlide62.xml" ContentType="application/vnd.openxmlformats-officedocument.presentationml.notesSlide+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tags/tag90.xml" ContentType="application/vnd.openxmlformats-officedocument.presentationml.tags+xml"/>
  <Override PartName="/ppt/notesSlides/notesSlide63.xml" ContentType="application/vnd.openxmlformats-officedocument.presentationml.notesSlide+xml"/>
  <Override PartName="/ppt/charts/chart249.xml" ContentType="application/vnd.openxmlformats-officedocument.drawingml.chart+xml"/>
  <Override PartName="/ppt/charts/chart250.xml" ContentType="application/vnd.openxmlformats-officedocument.drawingml.chart+xml"/>
  <Override PartName="/ppt/tags/tag91.xml" ContentType="application/vnd.openxmlformats-officedocument.presentationml.tags+xml"/>
  <Override PartName="/ppt/notesSlides/notesSlide64.xml" ContentType="application/vnd.openxmlformats-officedocument.presentationml.notesSlide+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tags/tag92.xml" ContentType="application/vnd.openxmlformats-officedocument.presentationml.tags+xml"/>
  <Override PartName="/ppt/notesSlides/notesSlide65.xml" ContentType="application/vnd.openxmlformats-officedocument.presentationml.notesSlide+xml"/>
  <Override PartName="/ppt/charts/chart257.xml" ContentType="application/vnd.openxmlformats-officedocument.drawingml.chart+xml"/>
  <Override PartName="/ppt/charts/chart258.xml" ContentType="application/vnd.openxmlformats-officedocument.drawingml.chart+xml"/>
  <Override PartName="/ppt/tags/tag93.xml" ContentType="application/vnd.openxmlformats-officedocument.presentationml.tags+xml"/>
  <Override PartName="/ppt/notesSlides/notesSlide66.xml" ContentType="application/vnd.openxmlformats-officedocument.presentationml.notesSlide+xml"/>
  <Override PartName="/ppt/charts/chart259.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tags/tag94.xml" ContentType="application/vnd.openxmlformats-officedocument.presentationml.tags+xml"/>
  <Override PartName="/ppt/notesSlides/notesSlide67.xml" ContentType="application/vnd.openxmlformats-officedocument.presentationml.notesSlide+xml"/>
  <Override PartName="/ppt/charts/chart265.xml" ContentType="application/vnd.openxmlformats-officedocument.drawingml.chart+xml"/>
  <Override PartName="/ppt/charts/chart266.xml" ContentType="application/vnd.openxmlformats-officedocument.drawingml.chart+xml"/>
  <Override PartName="/ppt/tags/tag95.xml" ContentType="application/vnd.openxmlformats-officedocument.presentationml.tags+xml"/>
  <Override PartName="/ppt/notesSlides/notesSlide68.xml" ContentType="application/vnd.openxmlformats-officedocument.presentationml.notesSlide+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tags/tag96.xml" ContentType="application/vnd.openxmlformats-officedocument.presentationml.tags+xml"/>
  <Override PartName="/ppt/notesSlides/notesSlide69.xml" ContentType="application/vnd.openxmlformats-officedocument.presentationml.notesSlide+xml"/>
  <Override PartName="/ppt/charts/chart273.xml" ContentType="application/vnd.openxmlformats-officedocument.drawingml.chart+xml"/>
  <Override PartName="/ppt/charts/chart274.xml" ContentType="application/vnd.openxmlformats-officedocument.drawingml.chart+xml"/>
  <Override PartName="/ppt/tags/tag97.xml" ContentType="application/vnd.openxmlformats-officedocument.presentationml.tags+xml"/>
  <Override PartName="/ppt/notesSlides/notesSlide70.xml" ContentType="application/vnd.openxmlformats-officedocument.presentationml.notesSlide+xml"/>
  <Override PartName="/ppt/charts/chart275.xml" ContentType="application/vnd.openxmlformats-officedocument.drawingml.chart+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0.xml" ContentType="application/vnd.openxmlformats-officedocument.drawingml.chart+xml"/>
  <Override PartName="/ppt/tags/tag98.xml" ContentType="application/vnd.openxmlformats-officedocument.presentationml.tags+xml"/>
  <Override PartName="/ppt/notesSlides/notesSlide71.xml" ContentType="application/vnd.openxmlformats-officedocument.presentationml.notesSlide+xml"/>
  <Override PartName="/ppt/charts/chart281.xml" ContentType="application/vnd.openxmlformats-officedocument.drawingml.chart+xml"/>
  <Override PartName="/ppt/charts/chart282.xml" ContentType="application/vnd.openxmlformats-officedocument.drawingml.chart+xml"/>
  <Override PartName="/ppt/tags/tag99.xml" ContentType="application/vnd.openxmlformats-officedocument.presentationml.tags+xml"/>
  <Override PartName="/ppt/notesSlides/notesSlide72.xml" ContentType="application/vnd.openxmlformats-officedocument.presentationml.notesSlide+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tags/tag100.xml" ContentType="application/vnd.openxmlformats-officedocument.presentationml.tags+xml"/>
  <Override PartName="/ppt/notesSlides/notesSlide73.xml" ContentType="application/vnd.openxmlformats-officedocument.presentationml.notesSlide+xml"/>
  <Override PartName="/ppt/charts/chart289.xml" ContentType="application/vnd.openxmlformats-officedocument.drawingml.chart+xml"/>
  <Override PartName="/ppt/charts/chart290.xml" ContentType="application/vnd.openxmlformats-officedocument.drawingml.chart+xml"/>
  <Override PartName="/ppt/tags/tag101.xml" ContentType="application/vnd.openxmlformats-officedocument.presentationml.tags+xml"/>
  <Override PartName="/ppt/notesSlides/notesSlide74.xml" ContentType="application/vnd.openxmlformats-officedocument.presentationml.notesSlide+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tags/tag102.xml" ContentType="application/vnd.openxmlformats-officedocument.presentationml.tags+xml"/>
  <Override PartName="/ppt/notesSlides/notesSlide75.xml" ContentType="application/vnd.openxmlformats-officedocument.presentationml.notesSlide+xml"/>
  <Override PartName="/ppt/charts/chart297.xml" ContentType="application/vnd.openxmlformats-officedocument.drawingml.chart+xml"/>
  <Override PartName="/ppt/charts/chart298.xml" ContentType="application/vnd.openxmlformats-officedocument.drawingml.chart+xml"/>
  <Override PartName="/ppt/tags/tag103.xml" ContentType="application/vnd.openxmlformats-officedocument.presentationml.tags+xml"/>
  <Override PartName="/ppt/notesSlides/notesSlide76.xml" ContentType="application/vnd.openxmlformats-officedocument.presentationml.notesSlide+xml"/>
  <Override PartName="/ppt/charts/chart299.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tags/tag104.xml" ContentType="application/vnd.openxmlformats-officedocument.presentationml.tags+xml"/>
  <Override PartName="/ppt/notesSlides/notesSlide77.xml" ContentType="application/vnd.openxmlformats-officedocument.presentationml.notesSlide+xml"/>
  <Override PartName="/ppt/charts/chart305.xml" ContentType="application/vnd.openxmlformats-officedocument.drawingml.chart+xml"/>
  <Override PartName="/ppt/charts/chart306.xml" ContentType="application/vnd.openxmlformats-officedocument.drawingml.chart+xml"/>
  <Override PartName="/ppt/tags/tag105.xml" ContentType="application/vnd.openxmlformats-officedocument.presentationml.tags+xml"/>
  <Override PartName="/ppt/notesSlides/notesSlide78.xml" ContentType="application/vnd.openxmlformats-officedocument.presentationml.notesSlide+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tags/tag106.xml" ContentType="application/vnd.openxmlformats-officedocument.presentationml.tags+xml"/>
  <Override PartName="/ppt/notesSlides/notesSlide79.xml" ContentType="application/vnd.openxmlformats-officedocument.presentationml.notesSlide+xml"/>
  <Override PartName="/ppt/charts/chart313.xml" ContentType="application/vnd.openxmlformats-officedocument.drawingml.chart+xml"/>
  <Override PartName="/ppt/charts/chart314.xml" ContentType="application/vnd.openxmlformats-officedocument.drawingml.chart+xml"/>
  <Override PartName="/ppt/tags/tag107.xml" ContentType="application/vnd.openxmlformats-officedocument.presentationml.tags+xml"/>
  <Override PartName="/ppt/notesSlides/notesSlide80.xml" ContentType="application/vnd.openxmlformats-officedocument.presentationml.notesSlide+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0.xml" ContentType="application/vnd.openxmlformats-officedocument.drawingml.chart+xml"/>
  <Override PartName="/ppt/tags/tag108.xml" ContentType="application/vnd.openxmlformats-officedocument.presentationml.tags+xml"/>
  <Override PartName="/ppt/notesSlides/notesSlide81.xml" ContentType="application/vnd.openxmlformats-officedocument.presentationml.notesSlide+xml"/>
  <Override PartName="/ppt/charts/chart321.xml" ContentType="application/vnd.openxmlformats-officedocument.drawingml.chart+xml"/>
  <Override PartName="/ppt/charts/chart322.xml" ContentType="application/vnd.openxmlformats-officedocument.drawingml.chart+xml"/>
  <Override PartName="/ppt/tags/tag109.xml" ContentType="application/vnd.openxmlformats-officedocument.presentationml.tags+xml"/>
  <Override PartName="/ppt/notesSlides/notesSlide82.xml" ContentType="application/vnd.openxmlformats-officedocument.presentationml.notesSlide+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tags/tag110.xml" ContentType="application/vnd.openxmlformats-officedocument.presentationml.tags+xml"/>
  <Override PartName="/ppt/notesSlides/notesSlide83.xml" ContentType="application/vnd.openxmlformats-officedocument.presentationml.notesSlide+xml"/>
  <Override PartName="/ppt/charts/chart329.xml" ContentType="application/vnd.openxmlformats-officedocument.drawingml.chart+xml"/>
  <Override PartName="/ppt/charts/chart330.xml" ContentType="application/vnd.openxmlformats-officedocument.drawingml.chart+xml"/>
  <Override PartName="/ppt/tags/tag111.xml" ContentType="application/vnd.openxmlformats-officedocument.presentationml.tags+xml"/>
  <Override PartName="/ppt/notesSlides/notesSlide84.xml" ContentType="application/vnd.openxmlformats-officedocument.presentationml.notesSlide+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tags/tag112.xml" ContentType="application/vnd.openxmlformats-officedocument.presentationml.tags+xml"/>
  <Override PartName="/ppt/notesSlides/notesSlide85.xml" ContentType="application/vnd.openxmlformats-officedocument.presentationml.notesSlide+xml"/>
  <Override PartName="/ppt/charts/chart337.xml" ContentType="application/vnd.openxmlformats-officedocument.drawingml.chart+xml"/>
  <Override PartName="/ppt/charts/chart338.xml" ContentType="application/vnd.openxmlformats-officedocument.drawingml.chart+xml"/>
  <Override PartName="/ppt/tags/tag113.xml" ContentType="application/vnd.openxmlformats-officedocument.presentationml.tags+xml"/>
  <Override PartName="/ppt/notesSlides/notesSlide86.xml" ContentType="application/vnd.openxmlformats-officedocument.presentationml.notesSlide+xml"/>
  <Override PartName="/ppt/charts/chart339.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tags/tag114.xml" ContentType="application/vnd.openxmlformats-officedocument.presentationml.tags+xml"/>
  <Override PartName="/ppt/notesSlides/notesSlide87.xml" ContentType="application/vnd.openxmlformats-officedocument.presentationml.notesSlide+xml"/>
  <Override PartName="/ppt/charts/chart345.xml" ContentType="application/vnd.openxmlformats-officedocument.drawingml.chart+xml"/>
  <Override PartName="/ppt/charts/chart346.xml" ContentType="application/vnd.openxmlformats-officedocument.drawingml.chart+xml"/>
  <Override PartName="/ppt/tags/tag115.xml" ContentType="application/vnd.openxmlformats-officedocument.presentationml.tags+xml"/>
  <Override PartName="/ppt/notesSlides/notesSlide88.xml" ContentType="application/vnd.openxmlformats-officedocument.presentationml.notesSlide+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tags/tag116.xml" ContentType="application/vnd.openxmlformats-officedocument.presentationml.tags+xml"/>
  <Override PartName="/ppt/notesSlides/notesSlide89.xml" ContentType="application/vnd.openxmlformats-officedocument.presentationml.notesSlide+xml"/>
  <Override PartName="/ppt/charts/chart353.xml" ContentType="application/vnd.openxmlformats-officedocument.drawingml.chart+xml"/>
  <Override PartName="/ppt/charts/chart354.xml" ContentType="application/vnd.openxmlformats-officedocument.drawingml.chart+xml"/>
  <Override PartName="/ppt/tags/tag117.xml" ContentType="application/vnd.openxmlformats-officedocument.presentationml.tags+xml"/>
  <Override PartName="/ppt/notesSlides/notesSlide90.xml" ContentType="application/vnd.openxmlformats-officedocument.presentationml.notesSlide+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0.xml" ContentType="application/vnd.openxmlformats-officedocument.drawingml.chart+xml"/>
  <Override PartName="/ppt/tags/tag118.xml" ContentType="application/vnd.openxmlformats-officedocument.presentationml.tags+xml"/>
  <Override PartName="/ppt/notesSlides/notesSlide91.xml" ContentType="application/vnd.openxmlformats-officedocument.presentationml.notesSlide+xml"/>
  <Override PartName="/ppt/charts/chart361.xml" ContentType="application/vnd.openxmlformats-officedocument.drawingml.chart+xml"/>
  <Override PartName="/ppt/charts/chart362.xml" ContentType="application/vnd.openxmlformats-officedocument.drawingml.chart+xml"/>
  <Override PartName="/ppt/tags/tag119.xml" ContentType="application/vnd.openxmlformats-officedocument.presentationml.tags+xml"/>
  <Override PartName="/ppt/notesSlides/notesSlide92.xml" ContentType="application/vnd.openxmlformats-officedocument.presentationml.notesSlide+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tags/tag120.xml" ContentType="application/vnd.openxmlformats-officedocument.presentationml.tags+xml"/>
  <Override PartName="/ppt/notesSlides/notesSlide93.xml" ContentType="application/vnd.openxmlformats-officedocument.presentationml.notesSlide+xml"/>
  <Override PartName="/ppt/charts/chart369.xml" ContentType="application/vnd.openxmlformats-officedocument.drawingml.chart+xml"/>
  <Override PartName="/ppt/charts/chart370.xml" ContentType="application/vnd.openxmlformats-officedocument.drawingml.chart+xml"/>
  <Override PartName="/ppt/tags/tag121.xml" ContentType="application/vnd.openxmlformats-officedocument.presentationml.tags+xml"/>
  <Override PartName="/ppt/notesSlides/notesSlide94.xml" ContentType="application/vnd.openxmlformats-officedocument.presentationml.notesSlide+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charts/chart376.xml" ContentType="application/vnd.openxmlformats-officedocument.drawingml.chart+xml"/>
  <Override PartName="/ppt/tags/tag122.xml" ContentType="application/vnd.openxmlformats-officedocument.presentationml.tags+xml"/>
  <Override PartName="/ppt/notesSlides/notesSlide95.xml" ContentType="application/vnd.openxmlformats-officedocument.presentationml.notesSlide+xml"/>
  <Override PartName="/ppt/charts/chart377.xml" ContentType="application/vnd.openxmlformats-officedocument.drawingml.chart+xml"/>
  <Override PartName="/ppt/charts/chart378.xml" ContentType="application/vnd.openxmlformats-officedocument.drawingml.chart+xml"/>
  <Override PartName="/ppt/tags/tag123.xml" ContentType="application/vnd.openxmlformats-officedocument.presentationml.tags+xml"/>
  <Override PartName="/ppt/notesSlides/notesSlide96.xml" ContentType="application/vnd.openxmlformats-officedocument.presentationml.notesSlide+xml"/>
  <Override PartName="/ppt/charts/chart379.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tags/tag124.xml" ContentType="application/vnd.openxmlformats-officedocument.presentationml.tags+xml"/>
  <Override PartName="/ppt/notesSlides/notesSlide97.xml" ContentType="application/vnd.openxmlformats-officedocument.presentationml.notesSlide+xml"/>
  <Override PartName="/ppt/charts/chart385.xml" ContentType="application/vnd.openxmlformats-officedocument.drawingml.chart+xml"/>
  <Override PartName="/ppt/charts/chart386.xml" ContentType="application/vnd.openxmlformats-officedocument.drawingml.chart+xml"/>
  <Override PartName="/ppt/tags/tag125.xml" ContentType="application/vnd.openxmlformats-officedocument.presentationml.tags+xml"/>
  <Override PartName="/ppt/notesSlides/notesSlide98.xml" ContentType="application/vnd.openxmlformats-officedocument.presentationml.notesSlide+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tags/tag126.xml" ContentType="application/vnd.openxmlformats-officedocument.presentationml.tags+xml"/>
  <Override PartName="/ppt/notesSlides/notesSlide99.xml" ContentType="application/vnd.openxmlformats-officedocument.presentationml.notesSlide+xml"/>
  <Override PartName="/ppt/charts/chart393.xml" ContentType="application/vnd.openxmlformats-officedocument.drawingml.chart+xml"/>
  <Override PartName="/ppt/charts/chart394.xml" ContentType="application/vnd.openxmlformats-officedocument.drawingml.chart+xml"/>
  <Override PartName="/ppt/tags/tag127.xml" ContentType="application/vnd.openxmlformats-officedocument.presentationml.tags+xml"/>
  <Override PartName="/ppt/notesSlides/notesSlide100.xml" ContentType="application/vnd.openxmlformats-officedocument.presentationml.notesSlide+xml"/>
  <Override PartName="/ppt/charts/chart395.xml" ContentType="application/vnd.openxmlformats-officedocument.drawingml.chart+xml"/>
  <Override PartName="/ppt/charts/chart396.xml" ContentType="application/vnd.openxmlformats-officedocument.drawingml.chart+xml"/>
  <Override PartName="/ppt/charts/chart397.xml" ContentType="application/vnd.openxmlformats-officedocument.drawingml.chart+xml"/>
  <Override PartName="/ppt/charts/chart398.xml" ContentType="application/vnd.openxmlformats-officedocument.drawingml.chart+xml"/>
  <Override PartName="/ppt/charts/chart399.xml" ContentType="application/vnd.openxmlformats-officedocument.drawingml.chart+xml"/>
  <Override PartName="/ppt/charts/chart400.xml" ContentType="application/vnd.openxmlformats-officedocument.drawingml.chart+xml"/>
  <Override PartName="/ppt/tags/tag128.xml" ContentType="application/vnd.openxmlformats-officedocument.presentationml.tags+xml"/>
  <Override PartName="/ppt/notesSlides/notesSlide101.xml" ContentType="application/vnd.openxmlformats-officedocument.presentationml.notesSlide+xml"/>
  <Override PartName="/ppt/charts/chart401.xml" ContentType="application/vnd.openxmlformats-officedocument.drawingml.chart+xml"/>
  <Override PartName="/ppt/charts/chart402.xml" ContentType="application/vnd.openxmlformats-officedocument.drawingml.chart+xml"/>
  <Override PartName="/ppt/tags/tag129.xml" ContentType="application/vnd.openxmlformats-officedocument.presentationml.tags+xml"/>
  <Override PartName="/ppt/notesSlides/notesSlide102.xml" ContentType="application/vnd.openxmlformats-officedocument.presentationml.notesSlide+xml"/>
  <Override PartName="/ppt/charts/chart403.xml" ContentType="application/vnd.openxmlformats-officedocument.drawingml.chart+xml"/>
  <Override PartName="/ppt/charts/chart404.xml" ContentType="application/vnd.openxmlformats-officedocument.drawingml.chart+xml"/>
  <Override PartName="/ppt/charts/chart405.xml" ContentType="application/vnd.openxmlformats-officedocument.drawingml.chart+xml"/>
  <Override PartName="/ppt/charts/chart406.xml" ContentType="application/vnd.openxmlformats-officedocument.drawingml.chart+xml"/>
  <Override PartName="/ppt/charts/chart407.xml" ContentType="application/vnd.openxmlformats-officedocument.drawingml.chart+xml"/>
  <Override PartName="/ppt/charts/chart408.xml" ContentType="application/vnd.openxmlformats-officedocument.drawingml.chart+xml"/>
  <Override PartName="/ppt/tags/tag130.xml" ContentType="application/vnd.openxmlformats-officedocument.presentationml.tags+xml"/>
  <Override PartName="/ppt/notesSlides/notesSlide103.xml" ContentType="application/vnd.openxmlformats-officedocument.presentationml.notesSlide+xml"/>
  <Override PartName="/ppt/charts/chart409.xml" ContentType="application/vnd.openxmlformats-officedocument.drawingml.chart+xml"/>
  <Override PartName="/ppt/charts/chart410.xml" ContentType="application/vnd.openxmlformats-officedocument.drawingml.chart+xml"/>
  <Override PartName="/ppt/tags/tag131.xml" ContentType="application/vnd.openxmlformats-officedocument.presentationml.tags+xml"/>
  <Override PartName="/ppt/notesSlides/notesSlide104.xml" ContentType="application/vnd.openxmlformats-officedocument.presentationml.notesSlide+xml"/>
  <Override PartName="/ppt/charts/chart411.xml" ContentType="application/vnd.openxmlformats-officedocument.drawingml.chart+xml"/>
  <Override PartName="/ppt/charts/chart412.xml" ContentType="application/vnd.openxmlformats-officedocument.drawingml.chart+xml"/>
  <Override PartName="/ppt/charts/chart413.xml" ContentType="application/vnd.openxmlformats-officedocument.drawingml.chart+xml"/>
  <Override PartName="/ppt/charts/chart414.xml" ContentType="application/vnd.openxmlformats-officedocument.drawingml.chart+xml"/>
  <Override PartName="/ppt/charts/chart415.xml" ContentType="application/vnd.openxmlformats-officedocument.drawingml.chart+xml"/>
  <Override PartName="/ppt/charts/chart416.xml" ContentType="application/vnd.openxmlformats-officedocument.drawingml.chart+xml"/>
  <Override PartName="/ppt/tags/tag132.xml" ContentType="application/vnd.openxmlformats-officedocument.presentationml.tags+xml"/>
  <Override PartName="/ppt/notesSlides/notesSlide105.xml" ContentType="application/vnd.openxmlformats-officedocument.presentationml.notesSlide+xml"/>
  <Override PartName="/ppt/charts/chart417.xml" ContentType="application/vnd.openxmlformats-officedocument.drawingml.chart+xml"/>
  <Override PartName="/ppt/charts/chart418.xml" ContentType="application/vnd.openxmlformats-officedocument.drawingml.chart+xml"/>
  <Override PartName="/ppt/tags/tag133.xml" ContentType="application/vnd.openxmlformats-officedocument.presentationml.tags+xml"/>
  <Override PartName="/ppt/notesSlides/notesSlide106.xml" ContentType="application/vnd.openxmlformats-officedocument.presentationml.notesSlide+xml"/>
  <Override PartName="/ppt/charts/chart419.xml" ContentType="application/vnd.openxmlformats-officedocument.drawingml.chart+xml"/>
  <Override PartName="/ppt/charts/chart420.xml" ContentType="application/vnd.openxmlformats-officedocument.drawingml.chart+xml"/>
  <Override PartName="/ppt/charts/chart421.xml" ContentType="application/vnd.openxmlformats-officedocument.drawingml.chart+xml"/>
  <Override PartName="/ppt/charts/chart422.xml" ContentType="application/vnd.openxmlformats-officedocument.drawingml.chart+xml"/>
  <Override PartName="/ppt/charts/chart423.xml" ContentType="application/vnd.openxmlformats-officedocument.drawingml.chart+xml"/>
  <Override PartName="/ppt/charts/chart424.xml" ContentType="application/vnd.openxmlformats-officedocument.drawingml.chart+xml"/>
  <Override PartName="/ppt/tags/tag134.xml" ContentType="application/vnd.openxmlformats-officedocument.presentationml.tags+xml"/>
  <Override PartName="/ppt/notesSlides/notesSlide107.xml" ContentType="application/vnd.openxmlformats-officedocument.presentationml.notesSlide+xml"/>
  <Override PartName="/ppt/charts/chart425.xml" ContentType="application/vnd.openxmlformats-officedocument.drawingml.chart+xml"/>
  <Override PartName="/ppt/charts/chart426.xml" ContentType="application/vnd.openxmlformats-officedocument.drawingml.chart+xml"/>
  <Override PartName="/ppt/tags/tag135.xml" ContentType="application/vnd.openxmlformats-officedocument.presentationml.tags+xml"/>
  <Override PartName="/ppt/notesSlides/notesSlide108.xml" ContentType="application/vnd.openxmlformats-officedocument.presentationml.notesSlide+xml"/>
  <Override PartName="/ppt/charts/chart427.xml" ContentType="application/vnd.openxmlformats-officedocument.drawingml.chart+xml"/>
  <Override PartName="/ppt/charts/chart428.xml" ContentType="application/vnd.openxmlformats-officedocument.drawingml.chart+xml"/>
  <Override PartName="/ppt/charts/chart429.xml" ContentType="application/vnd.openxmlformats-officedocument.drawingml.chart+xml"/>
  <Override PartName="/ppt/charts/chart430.xml" ContentType="application/vnd.openxmlformats-officedocument.drawingml.chart+xml"/>
  <Override PartName="/ppt/charts/chart431.xml" ContentType="application/vnd.openxmlformats-officedocument.drawingml.chart+xml"/>
  <Override PartName="/ppt/charts/chart432.xml" ContentType="application/vnd.openxmlformats-officedocument.drawingml.chart+xml"/>
  <Override PartName="/ppt/tags/tag136.xml" ContentType="application/vnd.openxmlformats-officedocument.presentationml.tags+xml"/>
  <Override PartName="/ppt/notesSlides/notesSlide109.xml" ContentType="application/vnd.openxmlformats-officedocument.presentationml.notesSlide+xml"/>
  <Override PartName="/ppt/charts/chart433.xml" ContentType="application/vnd.openxmlformats-officedocument.drawingml.chart+xml"/>
  <Override PartName="/ppt/charts/chart434.xml" ContentType="application/vnd.openxmlformats-officedocument.drawingml.chart+xml"/>
  <Override PartName="/ppt/tags/tag137.xml" ContentType="application/vnd.openxmlformats-officedocument.presentationml.tags+xml"/>
  <Override PartName="/ppt/notesSlides/notesSlide110.xml" ContentType="application/vnd.openxmlformats-officedocument.presentationml.notesSlide+xml"/>
  <Override PartName="/ppt/charts/chart435.xml" ContentType="application/vnd.openxmlformats-officedocument.drawingml.chart+xml"/>
  <Override PartName="/ppt/charts/chart436.xml" ContentType="application/vnd.openxmlformats-officedocument.drawingml.chart+xml"/>
  <Override PartName="/ppt/charts/chart437.xml" ContentType="application/vnd.openxmlformats-officedocument.drawingml.chart+xml"/>
  <Override PartName="/ppt/charts/chart438.xml" ContentType="application/vnd.openxmlformats-officedocument.drawingml.chart+xml"/>
  <Override PartName="/ppt/charts/chart439.xml" ContentType="application/vnd.openxmlformats-officedocument.drawingml.chart+xml"/>
  <Override PartName="/ppt/charts/chart440.xml" ContentType="application/vnd.openxmlformats-officedocument.drawingml.chart+xml"/>
  <Override PartName="/ppt/tags/tag138.xml" ContentType="application/vnd.openxmlformats-officedocument.presentationml.tags+xml"/>
  <Override PartName="/ppt/notesSlides/notesSlide111.xml" ContentType="application/vnd.openxmlformats-officedocument.presentationml.notesSlide+xml"/>
  <Override PartName="/ppt/charts/chart441.xml" ContentType="application/vnd.openxmlformats-officedocument.drawingml.chart+xml"/>
  <Override PartName="/ppt/charts/chart442.xml" ContentType="application/vnd.openxmlformats-officedocument.drawingml.chart+xml"/>
  <Override PartName="/ppt/tags/tag139.xml" ContentType="application/vnd.openxmlformats-officedocument.presentationml.tags+xml"/>
  <Override PartName="/ppt/notesSlides/notesSlide112.xml" ContentType="application/vnd.openxmlformats-officedocument.presentationml.notesSlide+xml"/>
  <Override PartName="/ppt/charts/chart443.xml" ContentType="application/vnd.openxmlformats-officedocument.drawingml.chart+xml"/>
  <Override PartName="/ppt/charts/chart444.xml" ContentType="application/vnd.openxmlformats-officedocument.drawingml.chart+xml"/>
  <Override PartName="/ppt/charts/chart445.xml" ContentType="application/vnd.openxmlformats-officedocument.drawingml.chart+xml"/>
  <Override PartName="/ppt/charts/chart446.xml" ContentType="application/vnd.openxmlformats-officedocument.drawingml.chart+xml"/>
  <Override PartName="/ppt/charts/chart447.xml" ContentType="application/vnd.openxmlformats-officedocument.drawingml.chart+xml"/>
  <Override PartName="/ppt/charts/chart448.xml" ContentType="application/vnd.openxmlformats-officedocument.drawingml.chart+xml"/>
  <Override PartName="/ppt/tags/tag140.xml" ContentType="application/vnd.openxmlformats-officedocument.presentationml.tags+xml"/>
  <Override PartName="/ppt/notesSlides/notesSlide113.xml" ContentType="application/vnd.openxmlformats-officedocument.presentationml.notesSlide+xml"/>
  <Override PartName="/ppt/charts/chart449.xml" ContentType="application/vnd.openxmlformats-officedocument.drawingml.chart+xml"/>
  <Override PartName="/ppt/charts/chart450.xml" ContentType="application/vnd.openxmlformats-officedocument.drawingml.chart+xml"/>
  <Override PartName="/ppt/tags/tag141.xml" ContentType="application/vnd.openxmlformats-officedocument.presentationml.tags+xml"/>
  <Override PartName="/ppt/notesSlides/notesSlide114.xml" ContentType="application/vnd.openxmlformats-officedocument.presentationml.notesSlide+xml"/>
  <Override PartName="/ppt/charts/chart451.xml" ContentType="application/vnd.openxmlformats-officedocument.drawingml.chart+xml"/>
  <Override PartName="/ppt/charts/chart452.xml" ContentType="application/vnd.openxmlformats-officedocument.drawingml.chart+xml"/>
  <Override PartName="/ppt/charts/chart453.xml" ContentType="application/vnd.openxmlformats-officedocument.drawingml.chart+xml"/>
  <Override PartName="/ppt/charts/chart454.xml" ContentType="application/vnd.openxmlformats-officedocument.drawingml.chart+xml"/>
  <Override PartName="/ppt/charts/chart455.xml" ContentType="application/vnd.openxmlformats-officedocument.drawingml.chart+xml"/>
  <Override PartName="/ppt/charts/chart456.xml" ContentType="application/vnd.openxmlformats-officedocument.drawingml.chart+xml"/>
  <Override PartName="/ppt/tags/tag142.xml" ContentType="application/vnd.openxmlformats-officedocument.presentationml.tags+xml"/>
  <Override PartName="/ppt/notesSlides/notesSlide115.xml" ContentType="application/vnd.openxmlformats-officedocument.presentationml.notesSlide+xml"/>
  <Override PartName="/ppt/charts/chart457.xml" ContentType="application/vnd.openxmlformats-officedocument.drawingml.chart+xml"/>
  <Override PartName="/ppt/charts/chart458.xml" ContentType="application/vnd.openxmlformats-officedocument.drawingml.chart+xml"/>
  <Override PartName="/ppt/tags/tag143.xml" ContentType="application/vnd.openxmlformats-officedocument.presentationml.tags+xml"/>
  <Override PartName="/ppt/notesSlides/notesSlide116.xml" ContentType="application/vnd.openxmlformats-officedocument.presentationml.notesSlide+xml"/>
  <Override PartName="/ppt/charts/chart459.xml" ContentType="application/vnd.openxmlformats-officedocument.drawingml.chart+xml"/>
  <Override PartName="/ppt/charts/chart460.xml" ContentType="application/vnd.openxmlformats-officedocument.drawingml.chart+xml"/>
  <Override PartName="/ppt/charts/chart461.xml" ContentType="application/vnd.openxmlformats-officedocument.drawingml.chart+xml"/>
  <Override PartName="/ppt/charts/chart462.xml" ContentType="application/vnd.openxmlformats-officedocument.drawingml.chart+xml"/>
  <Override PartName="/ppt/charts/chart463.xml" ContentType="application/vnd.openxmlformats-officedocument.drawingml.chart+xml"/>
  <Override PartName="/ppt/charts/chart464.xml" ContentType="application/vnd.openxmlformats-officedocument.drawingml.chart+xml"/>
  <Override PartName="/ppt/tags/tag144.xml" ContentType="application/vnd.openxmlformats-officedocument.presentationml.tags+xml"/>
  <Override PartName="/ppt/notesSlides/notesSlide117.xml" ContentType="application/vnd.openxmlformats-officedocument.presentationml.notesSlide+xml"/>
  <Override PartName="/ppt/charts/chart465.xml" ContentType="application/vnd.openxmlformats-officedocument.drawingml.chart+xml"/>
  <Override PartName="/ppt/charts/chart466.xml" ContentType="application/vnd.openxmlformats-officedocument.drawingml.chart+xml"/>
  <Override PartName="/ppt/tags/tag145.xml" ContentType="application/vnd.openxmlformats-officedocument.presentationml.tags+xml"/>
  <Override PartName="/ppt/notesSlides/notesSlide118.xml" ContentType="application/vnd.openxmlformats-officedocument.presentationml.notesSlide+xml"/>
  <Override PartName="/ppt/charts/chart467.xml" ContentType="application/vnd.openxmlformats-officedocument.drawingml.chart+xml"/>
  <Override PartName="/ppt/charts/chart468.xml" ContentType="application/vnd.openxmlformats-officedocument.drawingml.chart+xml"/>
  <Override PartName="/ppt/charts/chart469.xml" ContentType="application/vnd.openxmlformats-officedocument.drawingml.chart+xml"/>
  <Override PartName="/ppt/charts/chart470.xml" ContentType="application/vnd.openxmlformats-officedocument.drawingml.chart+xml"/>
  <Override PartName="/ppt/charts/chart471.xml" ContentType="application/vnd.openxmlformats-officedocument.drawingml.chart+xml"/>
  <Override PartName="/ppt/charts/chart472.xml" ContentType="application/vnd.openxmlformats-officedocument.drawingml.chart+xml"/>
  <Override PartName="/ppt/tags/tag146.xml" ContentType="application/vnd.openxmlformats-officedocument.presentationml.tags+xml"/>
  <Override PartName="/ppt/notesSlides/notesSlide119.xml" ContentType="application/vnd.openxmlformats-officedocument.presentationml.notesSlide+xml"/>
  <Override PartName="/ppt/charts/chart473.xml" ContentType="application/vnd.openxmlformats-officedocument.drawingml.chart+xml"/>
  <Override PartName="/ppt/charts/chart474.xml" ContentType="application/vnd.openxmlformats-officedocument.drawingml.chart+xml"/>
  <Override PartName="/ppt/tags/tag147.xml" ContentType="application/vnd.openxmlformats-officedocument.presentationml.tags+xml"/>
  <Override PartName="/ppt/notesSlides/notesSlide120.xml" ContentType="application/vnd.openxmlformats-officedocument.presentationml.notesSlide+xml"/>
  <Override PartName="/ppt/charts/chart475.xml" ContentType="application/vnd.openxmlformats-officedocument.drawingml.chart+xml"/>
  <Override PartName="/ppt/charts/chart476.xml" ContentType="application/vnd.openxmlformats-officedocument.drawingml.chart+xml"/>
  <Override PartName="/ppt/charts/chart477.xml" ContentType="application/vnd.openxmlformats-officedocument.drawingml.chart+xml"/>
  <Override PartName="/ppt/charts/chart478.xml" ContentType="application/vnd.openxmlformats-officedocument.drawingml.chart+xml"/>
  <Override PartName="/ppt/charts/chart479.xml" ContentType="application/vnd.openxmlformats-officedocument.drawingml.chart+xml"/>
  <Override PartName="/ppt/charts/chart480.xml" ContentType="application/vnd.openxmlformats-officedocument.drawingml.chart+xml"/>
  <Override PartName="/ppt/tags/tag148.xml" ContentType="application/vnd.openxmlformats-officedocument.presentationml.tags+xml"/>
  <Override PartName="/ppt/notesSlides/notesSlide121.xml" ContentType="application/vnd.openxmlformats-officedocument.presentationml.notesSlide+xml"/>
  <Override PartName="/ppt/charts/chart481.xml" ContentType="application/vnd.openxmlformats-officedocument.drawingml.chart+xml"/>
  <Override PartName="/ppt/charts/chart482.xml" ContentType="application/vnd.openxmlformats-officedocument.drawingml.chart+xml"/>
  <Override PartName="/ppt/tags/tag149.xml" ContentType="application/vnd.openxmlformats-officedocument.presentationml.tags+xml"/>
  <Override PartName="/ppt/notesSlides/notesSlide122.xml" ContentType="application/vnd.openxmlformats-officedocument.presentationml.notesSlide+xml"/>
  <Override PartName="/ppt/charts/chart483.xml" ContentType="application/vnd.openxmlformats-officedocument.drawingml.chart+xml"/>
  <Override PartName="/ppt/charts/chart484.xml" ContentType="application/vnd.openxmlformats-officedocument.drawingml.chart+xml"/>
  <Override PartName="/ppt/charts/chart485.xml" ContentType="application/vnd.openxmlformats-officedocument.drawingml.chart+xml"/>
  <Override PartName="/ppt/charts/chart486.xml" ContentType="application/vnd.openxmlformats-officedocument.drawingml.chart+xml"/>
  <Override PartName="/ppt/charts/chart487.xml" ContentType="application/vnd.openxmlformats-officedocument.drawingml.chart+xml"/>
  <Override PartName="/ppt/charts/chart488.xml" ContentType="application/vnd.openxmlformats-officedocument.drawingml.chart+xml"/>
  <Override PartName="/ppt/tags/tag150.xml" ContentType="application/vnd.openxmlformats-officedocument.presentationml.tags+xml"/>
  <Override PartName="/ppt/notesSlides/notesSlide123.xml" ContentType="application/vnd.openxmlformats-officedocument.presentationml.notesSlide+xml"/>
  <Override PartName="/ppt/charts/chart489.xml" ContentType="application/vnd.openxmlformats-officedocument.drawingml.chart+xml"/>
  <Override PartName="/ppt/charts/chart490.xml" ContentType="application/vnd.openxmlformats-officedocument.drawingml.chart+xml"/>
  <Override PartName="/ppt/tags/tag151.xml" ContentType="application/vnd.openxmlformats-officedocument.presentationml.tags+xml"/>
  <Override PartName="/ppt/notesSlides/notesSlide124.xml" ContentType="application/vnd.openxmlformats-officedocument.presentationml.notesSlide+xml"/>
  <Override PartName="/ppt/charts/chart491.xml" ContentType="application/vnd.openxmlformats-officedocument.drawingml.chart+xml"/>
  <Override PartName="/ppt/charts/chart492.xml" ContentType="application/vnd.openxmlformats-officedocument.drawingml.chart+xml"/>
  <Override PartName="/ppt/charts/chart493.xml" ContentType="application/vnd.openxmlformats-officedocument.drawingml.chart+xml"/>
  <Override PartName="/ppt/charts/chart494.xml" ContentType="application/vnd.openxmlformats-officedocument.drawingml.chart+xml"/>
  <Override PartName="/ppt/charts/chart495.xml" ContentType="application/vnd.openxmlformats-officedocument.drawingml.chart+xml"/>
  <Override PartName="/ppt/charts/chart496.xml" ContentType="application/vnd.openxmlformats-officedocument.drawingml.chart+xml"/>
  <Override PartName="/ppt/tags/tag152.xml" ContentType="application/vnd.openxmlformats-officedocument.presentationml.tags+xml"/>
  <Override PartName="/ppt/notesSlides/notesSlide125.xml" ContentType="application/vnd.openxmlformats-officedocument.presentationml.notesSlide+xml"/>
  <Override PartName="/ppt/charts/chart497.xml" ContentType="application/vnd.openxmlformats-officedocument.drawingml.chart+xml"/>
  <Override PartName="/ppt/charts/chart498.xml" ContentType="application/vnd.openxmlformats-officedocument.drawingml.chart+xml"/>
  <Override PartName="/ppt/tags/tag153.xml" ContentType="application/vnd.openxmlformats-officedocument.presentationml.tags+xml"/>
  <Override PartName="/ppt/notesSlides/notesSlide126.xml" ContentType="application/vnd.openxmlformats-officedocument.presentationml.notesSlide+xml"/>
  <Override PartName="/ppt/charts/chart499.xml" ContentType="application/vnd.openxmlformats-officedocument.drawingml.chart+xml"/>
  <Override PartName="/ppt/charts/chart500.xml" ContentType="application/vnd.openxmlformats-officedocument.drawingml.chart+xml"/>
  <Override PartName="/ppt/charts/chart501.xml" ContentType="application/vnd.openxmlformats-officedocument.drawingml.chart+xml"/>
  <Override PartName="/ppt/charts/chart502.xml" ContentType="application/vnd.openxmlformats-officedocument.drawingml.chart+xml"/>
  <Override PartName="/ppt/charts/chart503.xml" ContentType="application/vnd.openxmlformats-officedocument.drawingml.chart+xml"/>
  <Override PartName="/ppt/charts/chart504.xml" ContentType="application/vnd.openxmlformats-officedocument.drawingml.chart+xml"/>
  <Override PartName="/ppt/tags/tag154.xml" ContentType="application/vnd.openxmlformats-officedocument.presentationml.tags+xml"/>
  <Override PartName="/ppt/notesSlides/notesSlide127.xml" ContentType="application/vnd.openxmlformats-officedocument.presentationml.notesSlide+xml"/>
  <Override PartName="/ppt/charts/chart505.xml" ContentType="application/vnd.openxmlformats-officedocument.drawingml.chart+xml"/>
  <Override PartName="/ppt/charts/chart506.xml" ContentType="application/vnd.openxmlformats-officedocument.drawingml.chart+xml"/>
  <Override PartName="/ppt/tags/tag155.xml" ContentType="application/vnd.openxmlformats-officedocument.presentationml.tags+xml"/>
  <Override PartName="/ppt/notesSlides/notesSlide128.xml" ContentType="application/vnd.openxmlformats-officedocument.presentationml.notesSlide+xml"/>
  <Override PartName="/ppt/charts/chart507.xml" ContentType="application/vnd.openxmlformats-officedocument.drawingml.chart+xml"/>
  <Override PartName="/ppt/charts/chart508.xml" ContentType="application/vnd.openxmlformats-officedocument.drawingml.chart+xml"/>
  <Override PartName="/ppt/charts/chart509.xml" ContentType="application/vnd.openxmlformats-officedocument.drawingml.chart+xml"/>
  <Override PartName="/ppt/charts/chart510.xml" ContentType="application/vnd.openxmlformats-officedocument.drawingml.chart+xml"/>
  <Override PartName="/ppt/charts/chart511.xml" ContentType="application/vnd.openxmlformats-officedocument.drawingml.chart+xml"/>
  <Override PartName="/ppt/charts/chart512.xml" ContentType="application/vnd.openxmlformats-officedocument.drawingml.chart+xml"/>
  <Override PartName="/ppt/tags/tag156.xml" ContentType="application/vnd.openxmlformats-officedocument.presentationml.tags+xml"/>
  <Override PartName="/ppt/notesSlides/notesSlide129.xml" ContentType="application/vnd.openxmlformats-officedocument.presentationml.notesSlide+xml"/>
  <Override PartName="/ppt/charts/chart513.xml" ContentType="application/vnd.openxmlformats-officedocument.drawingml.chart+xml"/>
  <Override PartName="/ppt/charts/chart514.xml" ContentType="application/vnd.openxmlformats-officedocument.drawingml.chart+xml"/>
  <Override PartName="/ppt/tags/tag157.xml" ContentType="application/vnd.openxmlformats-officedocument.presentationml.tags+xml"/>
  <Override PartName="/ppt/notesSlides/notesSlide130.xml" ContentType="application/vnd.openxmlformats-officedocument.presentationml.notesSlide+xml"/>
  <Override PartName="/ppt/charts/chart515.xml" ContentType="application/vnd.openxmlformats-officedocument.drawingml.chart+xml"/>
  <Override PartName="/ppt/charts/chart516.xml" ContentType="application/vnd.openxmlformats-officedocument.drawingml.chart+xml"/>
  <Override PartName="/ppt/charts/chart517.xml" ContentType="application/vnd.openxmlformats-officedocument.drawingml.chart+xml"/>
  <Override PartName="/ppt/charts/chart518.xml" ContentType="application/vnd.openxmlformats-officedocument.drawingml.chart+xml"/>
  <Override PartName="/ppt/charts/chart519.xml" ContentType="application/vnd.openxmlformats-officedocument.drawingml.chart+xml"/>
  <Override PartName="/ppt/charts/chart520.xml" ContentType="application/vnd.openxmlformats-officedocument.drawingml.chart+xml"/>
  <Override PartName="/ppt/tags/tag158.xml" ContentType="application/vnd.openxmlformats-officedocument.presentationml.tags+xml"/>
  <Override PartName="/ppt/notesSlides/notesSlide131.xml" ContentType="application/vnd.openxmlformats-officedocument.presentationml.notesSlide+xml"/>
  <Override PartName="/ppt/charts/chart521.xml" ContentType="application/vnd.openxmlformats-officedocument.drawingml.chart+xml"/>
  <Override PartName="/ppt/charts/chart522.xml" ContentType="application/vnd.openxmlformats-officedocument.drawingml.chart+xml"/>
  <Override PartName="/ppt/tags/tag159.xml" ContentType="application/vnd.openxmlformats-officedocument.presentationml.tags+xml"/>
  <Override PartName="/ppt/notesSlides/notesSlide132.xml" ContentType="application/vnd.openxmlformats-officedocument.presentationml.notesSlide+xml"/>
  <Override PartName="/ppt/charts/chart523.xml" ContentType="application/vnd.openxmlformats-officedocument.drawingml.chart+xml"/>
  <Override PartName="/ppt/charts/chart524.xml" ContentType="application/vnd.openxmlformats-officedocument.drawingml.chart+xml"/>
  <Override PartName="/ppt/charts/chart525.xml" ContentType="application/vnd.openxmlformats-officedocument.drawingml.chart+xml"/>
  <Override PartName="/ppt/charts/chart526.xml" ContentType="application/vnd.openxmlformats-officedocument.drawingml.chart+xml"/>
  <Override PartName="/ppt/charts/chart527.xml" ContentType="application/vnd.openxmlformats-officedocument.drawingml.chart+xml"/>
  <Override PartName="/ppt/charts/chart528.xml" ContentType="application/vnd.openxmlformats-officedocument.drawingml.chart+xml"/>
  <Override PartName="/ppt/tags/tag160.xml" ContentType="application/vnd.openxmlformats-officedocument.presentationml.tags+xml"/>
  <Override PartName="/ppt/notesSlides/notesSlide133.xml" ContentType="application/vnd.openxmlformats-officedocument.presentationml.notesSlide+xml"/>
  <Override PartName="/ppt/charts/chart529.xml" ContentType="application/vnd.openxmlformats-officedocument.drawingml.chart+xml"/>
  <Override PartName="/ppt/charts/chart530.xml" ContentType="application/vnd.openxmlformats-officedocument.drawingml.chart+xml"/>
  <Override PartName="/ppt/tags/tag161.xml" ContentType="application/vnd.openxmlformats-officedocument.presentationml.tags+xml"/>
  <Override PartName="/ppt/notesSlides/notesSlide134.xml" ContentType="application/vnd.openxmlformats-officedocument.presentationml.notesSlide+xml"/>
  <Override PartName="/ppt/charts/chart531.xml" ContentType="application/vnd.openxmlformats-officedocument.drawingml.chart+xml"/>
  <Override PartName="/ppt/charts/chart532.xml" ContentType="application/vnd.openxmlformats-officedocument.drawingml.chart+xml"/>
  <Override PartName="/ppt/charts/chart533.xml" ContentType="application/vnd.openxmlformats-officedocument.drawingml.chart+xml"/>
  <Override PartName="/ppt/charts/chart534.xml" ContentType="application/vnd.openxmlformats-officedocument.drawingml.chart+xml"/>
  <Override PartName="/ppt/charts/chart535.xml" ContentType="application/vnd.openxmlformats-officedocument.drawingml.chart+xml"/>
  <Override PartName="/ppt/charts/chart536.xml" ContentType="application/vnd.openxmlformats-officedocument.drawingml.chart+xml"/>
  <Override PartName="/ppt/tags/tag162.xml" ContentType="application/vnd.openxmlformats-officedocument.presentationml.tags+xml"/>
  <Override PartName="/ppt/notesSlides/notesSlide135.xml" ContentType="application/vnd.openxmlformats-officedocument.presentationml.notesSlide+xml"/>
  <Override PartName="/ppt/charts/chart537.xml" ContentType="application/vnd.openxmlformats-officedocument.drawingml.chart+xml"/>
  <Override PartName="/ppt/charts/chart538.xml" ContentType="application/vnd.openxmlformats-officedocument.drawingml.chart+xml"/>
  <Override PartName="/ppt/tags/tag163.xml" ContentType="application/vnd.openxmlformats-officedocument.presentationml.tags+xml"/>
  <Override PartName="/ppt/notesSlides/notesSlide136.xml" ContentType="application/vnd.openxmlformats-officedocument.presentationml.notesSlide+xml"/>
  <Override PartName="/ppt/charts/chart539.xml" ContentType="application/vnd.openxmlformats-officedocument.drawingml.chart+xml"/>
  <Override PartName="/ppt/charts/chart540.xml" ContentType="application/vnd.openxmlformats-officedocument.drawingml.chart+xml"/>
  <Override PartName="/ppt/charts/chart541.xml" ContentType="application/vnd.openxmlformats-officedocument.drawingml.chart+xml"/>
  <Override PartName="/ppt/charts/chart542.xml" ContentType="application/vnd.openxmlformats-officedocument.drawingml.chart+xml"/>
  <Override PartName="/ppt/charts/chart543.xml" ContentType="application/vnd.openxmlformats-officedocument.drawingml.chart+xml"/>
  <Override PartName="/ppt/charts/chart544.xml" ContentType="application/vnd.openxmlformats-officedocument.drawingml.chart+xml"/>
  <Override PartName="/ppt/tags/tag164.xml" ContentType="application/vnd.openxmlformats-officedocument.presentationml.tags+xml"/>
  <Override PartName="/ppt/notesSlides/notesSlide137.xml" ContentType="application/vnd.openxmlformats-officedocument.presentationml.notesSlide+xml"/>
  <Override PartName="/ppt/charts/chart545.xml" ContentType="application/vnd.openxmlformats-officedocument.drawingml.chart+xml"/>
  <Override PartName="/ppt/charts/chart546.xml" ContentType="application/vnd.openxmlformats-officedocument.drawingml.chart+xml"/>
  <Override PartName="/ppt/tags/tag165.xml" ContentType="application/vnd.openxmlformats-officedocument.presentationml.tags+xml"/>
  <Override PartName="/ppt/notesSlides/notesSlide138.xml" ContentType="application/vnd.openxmlformats-officedocument.presentationml.notesSlide+xml"/>
  <Override PartName="/ppt/charts/chart547.xml" ContentType="application/vnd.openxmlformats-officedocument.drawingml.chart+xml"/>
  <Override PartName="/ppt/charts/chart548.xml" ContentType="application/vnd.openxmlformats-officedocument.drawingml.chart+xml"/>
  <Override PartName="/ppt/charts/chart549.xml" ContentType="application/vnd.openxmlformats-officedocument.drawingml.chart+xml"/>
  <Override PartName="/ppt/charts/chart550.xml" ContentType="application/vnd.openxmlformats-officedocument.drawingml.chart+xml"/>
  <Override PartName="/ppt/charts/chart551.xml" ContentType="application/vnd.openxmlformats-officedocument.drawingml.chart+xml"/>
  <Override PartName="/ppt/charts/chart552.xml" ContentType="application/vnd.openxmlformats-officedocument.drawingml.chart+xml"/>
  <Override PartName="/ppt/tags/tag166.xml" ContentType="application/vnd.openxmlformats-officedocument.presentationml.tags+xml"/>
  <Override PartName="/ppt/notesSlides/notesSlide139.xml" ContentType="application/vnd.openxmlformats-officedocument.presentationml.notesSlide+xml"/>
  <Override PartName="/ppt/charts/chart553.xml" ContentType="application/vnd.openxmlformats-officedocument.drawingml.chart+xml"/>
  <Override PartName="/ppt/charts/chart554.xml" ContentType="application/vnd.openxmlformats-officedocument.drawingml.chart+xml"/>
  <Override PartName="/ppt/tags/tag167.xml" ContentType="application/vnd.openxmlformats-officedocument.presentationml.tags+xml"/>
  <Override PartName="/ppt/notesSlides/notesSlide140.xml" ContentType="application/vnd.openxmlformats-officedocument.presentationml.notesSlide+xml"/>
  <Override PartName="/ppt/charts/chart555.xml" ContentType="application/vnd.openxmlformats-officedocument.drawingml.chart+xml"/>
  <Override PartName="/ppt/charts/chart556.xml" ContentType="application/vnd.openxmlformats-officedocument.drawingml.chart+xml"/>
  <Override PartName="/ppt/charts/chart557.xml" ContentType="application/vnd.openxmlformats-officedocument.drawingml.chart+xml"/>
  <Override PartName="/ppt/charts/chart558.xml" ContentType="application/vnd.openxmlformats-officedocument.drawingml.chart+xml"/>
  <Override PartName="/ppt/charts/chart559.xml" ContentType="application/vnd.openxmlformats-officedocument.drawingml.chart+xml"/>
  <Override PartName="/ppt/charts/chart560.xml" ContentType="application/vnd.openxmlformats-officedocument.drawingml.chart+xml"/>
  <Override PartName="/ppt/tags/tag168.xml" ContentType="application/vnd.openxmlformats-officedocument.presentationml.tags+xml"/>
  <Override PartName="/ppt/notesSlides/notesSlide141.xml" ContentType="application/vnd.openxmlformats-officedocument.presentationml.notesSlide+xml"/>
  <Override PartName="/ppt/charts/chart561.xml" ContentType="application/vnd.openxmlformats-officedocument.drawingml.chart+xml"/>
  <Override PartName="/ppt/charts/chart562.xml" ContentType="application/vnd.openxmlformats-officedocument.drawingml.chart+xml"/>
  <Override PartName="/ppt/tags/tag169.xml" ContentType="application/vnd.openxmlformats-officedocument.presentationml.tags+xml"/>
  <Override PartName="/ppt/notesSlides/notesSlide142.xml" ContentType="application/vnd.openxmlformats-officedocument.presentationml.notesSlide+xml"/>
  <Override PartName="/ppt/charts/chart563.xml" ContentType="application/vnd.openxmlformats-officedocument.drawingml.chart+xml"/>
  <Override PartName="/ppt/charts/chart564.xml" ContentType="application/vnd.openxmlformats-officedocument.drawingml.chart+xml"/>
  <Override PartName="/ppt/charts/chart565.xml" ContentType="application/vnd.openxmlformats-officedocument.drawingml.chart+xml"/>
  <Override PartName="/ppt/charts/chart566.xml" ContentType="application/vnd.openxmlformats-officedocument.drawingml.chart+xml"/>
  <Override PartName="/ppt/charts/chart567.xml" ContentType="application/vnd.openxmlformats-officedocument.drawingml.chart+xml"/>
  <Override PartName="/ppt/charts/chart568.xml" ContentType="application/vnd.openxmlformats-officedocument.drawingml.chart+xml"/>
  <Override PartName="/ppt/tags/tag170.xml" ContentType="application/vnd.openxmlformats-officedocument.presentationml.tags+xml"/>
  <Override PartName="/ppt/notesSlides/notesSlide143.xml" ContentType="application/vnd.openxmlformats-officedocument.presentationml.notesSlide+xml"/>
  <Override PartName="/ppt/charts/chart569.xml" ContentType="application/vnd.openxmlformats-officedocument.drawingml.chart+xml"/>
  <Override PartName="/ppt/charts/chart570.xml" ContentType="application/vnd.openxmlformats-officedocument.drawingml.chart+xml"/>
  <Override PartName="/ppt/tags/tag171.xml" ContentType="application/vnd.openxmlformats-officedocument.presentationml.tags+xml"/>
  <Override PartName="/ppt/notesSlides/notesSlide144.xml" ContentType="application/vnd.openxmlformats-officedocument.presentationml.notesSlide+xml"/>
  <Override PartName="/ppt/charts/chart571.xml" ContentType="application/vnd.openxmlformats-officedocument.drawingml.chart+xml"/>
  <Override PartName="/ppt/charts/chart572.xml" ContentType="application/vnd.openxmlformats-officedocument.drawingml.chart+xml"/>
  <Override PartName="/ppt/charts/chart573.xml" ContentType="application/vnd.openxmlformats-officedocument.drawingml.chart+xml"/>
  <Override PartName="/ppt/charts/chart574.xml" ContentType="application/vnd.openxmlformats-officedocument.drawingml.chart+xml"/>
  <Override PartName="/ppt/charts/chart575.xml" ContentType="application/vnd.openxmlformats-officedocument.drawingml.chart+xml"/>
  <Override PartName="/ppt/charts/chart576.xml" ContentType="application/vnd.openxmlformats-officedocument.drawingml.chart+xml"/>
  <Override PartName="/ppt/tags/tag172.xml" ContentType="application/vnd.openxmlformats-officedocument.presentationml.tags+xml"/>
  <Override PartName="/ppt/notesSlides/notesSlide145.xml" ContentType="application/vnd.openxmlformats-officedocument.presentationml.notesSlide+xml"/>
  <Override PartName="/ppt/charts/chart577.xml" ContentType="application/vnd.openxmlformats-officedocument.drawingml.chart+xml"/>
  <Override PartName="/ppt/charts/chart578.xml" ContentType="application/vnd.openxmlformats-officedocument.drawingml.chart+xml"/>
  <Override PartName="/ppt/tags/tag173.xml" ContentType="application/vnd.openxmlformats-officedocument.presentationml.tags+xml"/>
  <Override PartName="/ppt/notesSlides/notesSlide146.xml" ContentType="application/vnd.openxmlformats-officedocument.presentationml.notesSlide+xml"/>
  <Override PartName="/ppt/charts/chart579.xml" ContentType="application/vnd.openxmlformats-officedocument.drawingml.chart+xml"/>
  <Override PartName="/ppt/charts/chart580.xml" ContentType="application/vnd.openxmlformats-officedocument.drawingml.chart+xml"/>
  <Override PartName="/ppt/charts/chart581.xml" ContentType="application/vnd.openxmlformats-officedocument.drawingml.chart+xml"/>
  <Override PartName="/ppt/charts/chart582.xml" ContentType="application/vnd.openxmlformats-officedocument.drawingml.chart+xml"/>
  <Override PartName="/ppt/charts/chart583.xml" ContentType="application/vnd.openxmlformats-officedocument.drawingml.chart+xml"/>
  <Override PartName="/ppt/charts/chart584.xml" ContentType="application/vnd.openxmlformats-officedocument.drawingml.chart+xml"/>
  <Override PartName="/ppt/tags/tag174.xml" ContentType="application/vnd.openxmlformats-officedocument.presentationml.tags+xml"/>
  <Override PartName="/ppt/notesSlides/notesSlide147.xml" ContentType="application/vnd.openxmlformats-officedocument.presentationml.notesSlide+xml"/>
  <Override PartName="/ppt/charts/chart585.xml" ContentType="application/vnd.openxmlformats-officedocument.drawingml.chart+xml"/>
  <Override PartName="/ppt/charts/chart586.xml" ContentType="application/vnd.openxmlformats-officedocument.drawingml.chart+xml"/>
  <Override PartName="/ppt/tags/tag175.xml" ContentType="application/vnd.openxmlformats-officedocument.presentationml.tags+xml"/>
  <Override PartName="/ppt/notesSlides/notesSlide148.xml" ContentType="application/vnd.openxmlformats-officedocument.presentationml.notesSlide+xml"/>
  <Override PartName="/ppt/charts/chart587.xml" ContentType="application/vnd.openxmlformats-officedocument.drawingml.chart+xml"/>
  <Override PartName="/ppt/charts/chart588.xml" ContentType="application/vnd.openxmlformats-officedocument.drawingml.chart+xml"/>
  <Override PartName="/ppt/charts/chart589.xml" ContentType="application/vnd.openxmlformats-officedocument.drawingml.chart+xml"/>
  <Override PartName="/ppt/charts/chart590.xml" ContentType="application/vnd.openxmlformats-officedocument.drawingml.chart+xml"/>
  <Override PartName="/ppt/charts/chart591.xml" ContentType="application/vnd.openxmlformats-officedocument.drawingml.chart+xml"/>
  <Override PartName="/ppt/charts/chart592.xml" ContentType="application/vnd.openxmlformats-officedocument.drawingml.chart+xml"/>
  <Override PartName="/ppt/tags/tag176.xml" ContentType="application/vnd.openxmlformats-officedocument.presentationml.tags+xml"/>
  <Override PartName="/ppt/notesSlides/notesSlide149.xml" ContentType="application/vnd.openxmlformats-officedocument.presentationml.notesSlide+xml"/>
  <Override PartName="/ppt/charts/chart593.xml" ContentType="application/vnd.openxmlformats-officedocument.drawingml.chart+xml"/>
  <Override PartName="/ppt/charts/chart594.xml" ContentType="application/vnd.openxmlformats-officedocument.drawingml.chart+xml"/>
  <Override PartName="/ppt/tags/tag177.xml" ContentType="application/vnd.openxmlformats-officedocument.presentationml.tags+xml"/>
  <Override PartName="/ppt/notesSlides/notesSlide150.xml" ContentType="application/vnd.openxmlformats-officedocument.presentationml.notesSlide+xml"/>
  <Override PartName="/ppt/charts/chart595.xml" ContentType="application/vnd.openxmlformats-officedocument.drawingml.chart+xml"/>
  <Override PartName="/ppt/charts/chart596.xml" ContentType="application/vnd.openxmlformats-officedocument.drawingml.chart+xml"/>
  <Override PartName="/ppt/charts/chart597.xml" ContentType="application/vnd.openxmlformats-officedocument.drawingml.chart+xml"/>
  <Override PartName="/ppt/charts/chart598.xml" ContentType="application/vnd.openxmlformats-officedocument.drawingml.chart+xml"/>
  <Override PartName="/ppt/charts/chart599.xml" ContentType="application/vnd.openxmlformats-officedocument.drawingml.chart+xml"/>
  <Override PartName="/ppt/charts/chart600.xml" ContentType="application/vnd.openxmlformats-officedocument.drawingml.chart+xml"/>
  <Override PartName="/ppt/tags/tag178.xml" ContentType="application/vnd.openxmlformats-officedocument.presentationml.tags+xml"/>
  <Override PartName="/ppt/notesSlides/notesSlide151.xml" ContentType="application/vnd.openxmlformats-officedocument.presentationml.notesSlide+xml"/>
  <Override PartName="/ppt/charts/chart601.xml" ContentType="application/vnd.openxmlformats-officedocument.drawingml.chart+xml"/>
  <Override PartName="/ppt/charts/chart602.xml" ContentType="application/vnd.openxmlformats-officedocument.drawingml.chart+xml"/>
  <Override PartName="/ppt/tags/tag179.xml" ContentType="application/vnd.openxmlformats-officedocument.presentationml.tags+xml"/>
  <Override PartName="/ppt/notesSlides/notesSlide152.xml" ContentType="application/vnd.openxmlformats-officedocument.presentationml.notesSlide+xml"/>
  <Override PartName="/ppt/charts/chart603.xml" ContentType="application/vnd.openxmlformats-officedocument.drawingml.chart+xml"/>
  <Override PartName="/ppt/charts/chart604.xml" ContentType="application/vnd.openxmlformats-officedocument.drawingml.chart+xml"/>
  <Override PartName="/ppt/charts/chart605.xml" ContentType="application/vnd.openxmlformats-officedocument.drawingml.chart+xml"/>
  <Override PartName="/ppt/charts/chart606.xml" ContentType="application/vnd.openxmlformats-officedocument.drawingml.chart+xml"/>
  <Override PartName="/ppt/charts/chart607.xml" ContentType="application/vnd.openxmlformats-officedocument.drawingml.chart+xml"/>
  <Override PartName="/ppt/charts/chart608.xml" ContentType="application/vnd.openxmlformats-officedocument.drawingml.chart+xml"/>
  <Override PartName="/ppt/tags/tag180.xml" ContentType="application/vnd.openxmlformats-officedocument.presentationml.tags+xml"/>
  <Override PartName="/ppt/notesSlides/notesSlide153.xml" ContentType="application/vnd.openxmlformats-officedocument.presentationml.notesSlide+xml"/>
  <Override PartName="/ppt/charts/chart609.xml" ContentType="application/vnd.openxmlformats-officedocument.drawingml.chart+xml"/>
  <Override PartName="/ppt/charts/chart610.xml" ContentType="application/vnd.openxmlformats-officedocument.drawingml.chart+xml"/>
  <Override PartName="/ppt/tags/tag181.xml" ContentType="application/vnd.openxmlformats-officedocument.presentationml.tags+xml"/>
  <Override PartName="/ppt/notesSlides/notesSlide154.xml" ContentType="application/vnd.openxmlformats-officedocument.presentationml.notesSlide+xml"/>
  <Override PartName="/ppt/charts/chart611.xml" ContentType="application/vnd.openxmlformats-officedocument.drawingml.chart+xml"/>
  <Override PartName="/ppt/charts/chart612.xml" ContentType="application/vnd.openxmlformats-officedocument.drawingml.chart+xml"/>
  <Override PartName="/ppt/charts/chart613.xml" ContentType="application/vnd.openxmlformats-officedocument.drawingml.chart+xml"/>
  <Override PartName="/ppt/charts/chart614.xml" ContentType="application/vnd.openxmlformats-officedocument.drawingml.chart+xml"/>
  <Override PartName="/ppt/charts/chart615.xml" ContentType="application/vnd.openxmlformats-officedocument.drawingml.chart+xml"/>
  <Override PartName="/ppt/charts/chart616.xml" ContentType="application/vnd.openxmlformats-officedocument.drawingml.chart+xml"/>
  <Override PartName="/ppt/tags/tag182.xml" ContentType="application/vnd.openxmlformats-officedocument.presentationml.tags+xml"/>
  <Override PartName="/ppt/notesSlides/notesSlide155.xml" ContentType="application/vnd.openxmlformats-officedocument.presentationml.notesSlide+xml"/>
  <Override PartName="/ppt/charts/chart617.xml" ContentType="application/vnd.openxmlformats-officedocument.drawingml.chart+xml"/>
  <Override PartName="/ppt/charts/chart618.xml" ContentType="application/vnd.openxmlformats-officedocument.drawingml.chart+xml"/>
  <Override PartName="/ppt/tags/tag183.xml" ContentType="application/vnd.openxmlformats-officedocument.presentationml.tags+xml"/>
  <Override PartName="/ppt/notesSlides/notesSlide156.xml" ContentType="application/vnd.openxmlformats-officedocument.presentationml.notesSlide+xml"/>
  <Override PartName="/ppt/charts/chart619.xml" ContentType="application/vnd.openxmlformats-officedocument.drawingml.chart+xml"/>
  <Override PartName="/ppt/charts/chart620.xml" ContentType="application/vnd.openxmlformats-officedocument.drawingml.chart+xml"/>
  <Override PartName="/ppt/charts/chart621.xml" ContentType="application/vnd.openxmlformats-officedocument.drawingml.chart+xml"/>
  <Override PartName="/ppt/charts/chart622.xml" ContentType="application/vnd.openxmlformats-officedocument.drawingml.chart+xml"/>
  <Override PartName="/ppt/charts/chart623.xml" ContentType="application/vnd.openxmlformats-officedocument.drawingml.chart+xml"/>
  <Override PartName="/ppt/charts/chart624.xml" ContentType="application/vnd.openxmlformats-officedocument.drawingml.chart+xml"/>
  <Override PartName="/ppt/tags/tag184.xml" ContentType="application/vnd.openxmlformats-officedocument.presentationml.tags+xml"/>
  <Override PartName="/ppt/notesSlides/notesSlide157.xml" ContentType="application/vnd.openxmlformats-officedocument.presentationml.notesSlide+xml"/>
  <Override PartName="/ppt/charts/chart625.xml" ContentType="application/vnd.openxmlformats-officedocument.drawingml.chart+xml"/>
  <Override PartName="/ppt/charts/chart626.xml" ContentType="application/vnd.openxmlformats-officedocument.drawingml.chart+xml"/>
  <Override PartName="/ppt/tags/tag185.xml" ContentType="application/vnd.openxmlformats-officedocument.presentationml.tags+xml"/>
  <Override PartName="/ppt/notesSlides/notesSlide158.xml" ContentType="application/vnd.openxmlformats-officedocument.presentationml.notesSlide+xml"/>
  <Override PartName="/ppt/charts/chart627.xml" ContentType="application/vnd.openxmlformats-officedocument.drawingml.chart+xml"/>
  <Override PartName="/ppt/charts/chart628.xml" ContentType="application/vnd.openxmlformats-officedocument.drawingml.chart+xml"/>
  <Override PartName="/ppt/charts/chart629.xml" ContentType="application/vnd.openxmlformats-officedocument.drawingml.chart+xml"/>
  <Override PartName="/ppt/charts/chart630.xml" ContentType="application/vnd.openxmlformats-officedocument.drawingml.chart+xml"/>
  <Override PartName="/ppt/charts/chart631.xml" ContentType="application/vnd.openxmlformats-officedocument.drawingml.chart+xml"/>
  <Override PartName="/ppt/charts/chart632.xml" ContentType="application/vnd.openxmlformats-officedocument.drawingml.chart+xml"/>
  <Override PartName="/ppt/tags/tag186.xml" ContentType="application/vnd.openxmlformats-officedocument.presentationml.tags+xml"/>
  <Override PartName="/ppt/notesSlides/notesSlide159.xml" ContentType="application/vnd.openxmlformats-officedocument.presentationml.notesSlide+xml"/>
  <Override PartName="/ppt/charts/chart633.xml" ContentType="application/vnd.openxmlformats-officedocument.drawingml.chart+xml"/>
  <Override PartName="/ppt/charts/chart634.xml" ContentType="application/vnd.openxmlformats-officedocument.drawingml.chart+xml"/>
  <Override PartName="/ppt/tags/tag187.xml" ContentType="application/vnd.openxmlformats-officedocument.presentationml.tags+xml"/>
  <Override PartName="/ppt/notesSlides/notesSlide160.xml" ContentType="application/vnd.openxmlformats-officedocument.presentationml.notesSlide+xml"/>
  <Override PartName="/ppt/charts/chart635.xml" ContentType="application/vnd.openxmlformats-officedocument.drawingml.chart+xml"/>
  <Override PartName="/ppt/charts/chart636.xml" ContentType="application/vnd.openxmlformats-officedocument.drawingml.chart+xml"/>
  <Override PartName="/ppt/charts/chart637.xml" ContentType="application/vnd.openxmlformats-officedocument.drawingml.chart+xml"/>
  <Override PartName="/ppt/charts/chart638.xml" ContentType="application/vnd.openxmlformats-officedocument.drawingml.chart+xml"/>
  <Override PartName="/ppt/charts/chart639.xml" ContentType="application/vnd.openxmlformats-officedocument.drawingml.chart+xml"/>
  <Override PartName="/ppt/charts/chart640.xml" ContentType="application/vnd.openxmlformats-officedocument.drawingml.chart+xml"/>
  <Override PartName="/ppt/tags/tag188.xml" ContentType="application/vnd.openxmlformats-officedocument.presentationml.tags+xml"/>
  <Override PartName="/ppt/notesSlides/notesSlide161.xml" ContentType="application/vnd.openxmlformats-officedocument.presentationml.notesSlide+xml"/>
  <Override PartName="/ppt/charts/chart641.xml" ContentType="application/vnd.openxmlformats-officedocument.drawingml.chart+xml"/>
  <Override PartName="/ppt/charts/chart642.xml" ContentType="application/vnd.openxmlformats-officedocument.drawingml.chart+xml"/>
  <Override PartName="/ppt/tags/tag189.xml" ContentType="application/vnd.openxmlformats-officedocument.presentationml.tags+xml"/>
  <Override PartName="/ppt/notesSlides/notesSlide162.xml" ContentType="application/vnd.openxmlformats-officedocument.presentationml.notesSlide+xml"/>
  <Override PartName="/ppt/charts/chart643.xml" ContentType="application/vnd.openxmlformats-officedocument.drawingml.chart+xml"/>
  <Override PartName="/ppt/charts/chart644.xml" ContentType="application/vnd.openxmlformats-officedocument.drawingml.chart+xml"/>
  <Override PartName="/ppt/charts/chart645.xml" ContentType="application/vnd.openxmlformats-officedocument.drawingml.chart+xml"/>
  <Override PartName="/ppt/charts/chart646.xml" ContentType="application/vnd.openxmlformats-officedocument.drawingml.chart+xml"/>
  <Override PartName="/ppt/charts/chart647.xml" ContentType="application/vnd.openxmlformats-officedocument.drawingml.chart+xml"/>
  <Override PartName="/ppt/charts/chart648.xml" ContentType="application/vnd.openxmlformats-officedocument.drawingml.chart+xml"/>
  <Override PartName="/ppt/tags/tag190.xml" ContentType="application/vnd.openxmlformats-officedocument.presentationml.tags+xml"/>
  <Override PartName="/ppt/notesSlides/notesSlide163.xml" ContentType="application/vnd.openxmlformats-officedocument.presentationml.notesSlide+xml"/>
  <Override PartName="/ppt/charts/chart649.xml" ContentType="application/vnd.openxmlformats-officedocument.drawingml.chart+xml"/>
  <Override PartName="/ppt/charts/chart650.xml" ContentType="application/vnd.openxmlformats-officedocument.drawingml.chart+xml"/>
  <Override PartName="/ppt/tags/tag191.xml" ContentType="application/vnd.openxmlformats-officedocument.presentationml.tags+xml"/>
  <Override PartName="/ppt/notesSlides/notesSlide164.xml" ContentType="application/vnd.openxmlformats-officedocument.presentationml.notesSlide+xml"/>
  <Override PartName="/ppt/charts/chart651.xml" ContentType="application/vnd.openxmlformats-officedocument.drawingml.chart+xml"/>
  <Override PartName="/ppt/charts/chart652.xml" ContentType="application/vnd.openxmlformats-officedocument.drawingml.chart+xml"/>
  <Override PartName="/ppt/charts/chart653.xml" ContentType="application/vnd.openxmlformats-officedocument.drawingml.chart+xml"/>
  <Override PartName="/ppt/charts/chart654.xml" ContentType="application/vnd.openxmlformats-officedocument.drawingml.chart+xml"/>
  <Override PartName="/ppt/charts/chart655.xml" ContentType="application/vnd.openxmlformats-officedocument.drawingml.chart+xml"/>
  <Override PartName="/ppt/charts/chart656.xml" ContentType="application/vnd.openxmlformats-officedocument.drawingml.chart+xml"/>
  <Override PartName="/ppt/tags/tag192.xml" ContentType="application/vnd.openxmlformats-officedocument.presentationml.tags+xml"/>
  <Override PartName="/ppt/notesSlides/notesSlide165.xml" ContentType="application/vnd.openxmlformats-officedocument.presentationml.notesSlide+xml"/>
  <Override PartName="/ppt/charts/chart657.xml" ContentType="application/vnd.openxmlformats-officedocument.drawingml.chart+xml"/>
  <Override PartName="/ppt/charts/chart658.xml" ContentType="application/vnd.openxmlformats-officedocument.drawingml.chart+xml"/>
  <Override PartName="/ppt/tags/tag193.xml" ContentType="application/vnd.openxmlformats-officedocument.presentationml.tags+xml"/>
  <Override PartName="/ppt/notesSlides/notesSlide166.xml" ContentType="application/vnd.openxmlformats-officedocument.presentationml.notesSlide+xml"/>
  <Override PartName="/ppt/charts/chart659.xml" ContentType="application/vnd.openxmlformats-officedocument.drawingml.chart+xml"/>
  <Override PartName="/ppt/charts/chart660.xml" ContentType="application/vnd.openxmlformats-officedocument.drawingml.chart+xml"/>
  <Override PartName="/ppt/charts/chart661.xml" ContentType="application/vnd.openxmlformats-officedocument.drawingml.chart+xml"/>
  <Override PartName="/ppt/charts/chart662.xml" ContentType="application/vnd.openxmlformats-officedocument.drawingml.chart+xml"/>
  <Override PartName="/ppt/charts/chart663.xml" ContentType="application/vnd.openxmlformats-officedocument.drawingml.chart+xml"/>
  <Override PartName="/ppt/charts/chart664.xml" ContentType="application/vnd.openxmlformats-officedocument.drawingml.chart+xml"/>
  <Override PartName="/ppt/tags/tag194.xml" ContentType="application/vnd.openxmlformats-officedocument.presentationml.tags+xml"/>
  <Override PartName="/ppt/notesSlides/notesSlide167.xml" ContentType="application/vnd.openxmlformats-officedocument.presentationml.notesSlide+xml"/>
  <Override PartName="/ppt/charts/chart665.xml" ContentType="application/vnd.openxmlformats-officedocument.drawingml.chart+xml"/>
  <Override PartName="/ppt/charts/chart666.xml" ContentType="application/vnd.openxmlformats-officedocument.drawingml.chart+xml"/>
  <Override PartName="/ppt/tags/tag195.xml" ContentType="application/vnd.openxmlformats-officedocument.presentationml.tags+xml"/>
  <Override PartName="/ppt/notesSlides/notesSlide168.xml" ContentType="application/vnd.openxmlformats-officedocument.presentationml.notesSlide+xml"/>
  <Override PartName="/ppt/charts/chart667.xml" ContentType="application/vnd.openxmlformats-officedocument.drawingml.chart+xml"/>
  <Override PartName="/ppt/charts/chart668.xml" ContentType="application/vnd.openxmlformats-officedocument.drawingml.chart+xml"/>
  <Override PartName="/ppt/charts/chart669.xml" ContentType="application/vnd.openxmlformats-officedocument.drawingml.chart+xml"/>
  <Override PartName="/ppt/charts/chart670.xml" ContentType="application/vnd.openxmlformats-officedocument.drawingml.chart+xml"/>
  <Override PartName="/ppt/charts/chart671.xml" ContentType="application/vnd.openxmlformats-officedocument.drawingml.chart+xml"/>
  <Override PartName="/ppt/charts/chart672.xml" ContentType="application/vnd.openxmlformats-officedocument.drawingml.chart+xml"/>
  <Override PartName="/ppt/tags/tag196.xml" ContentType="application/vnd.openxmlformats-officedocument.presentationml.tags+xml"/>
  <Override PartName="/ppt/notesSlides/notesSlide169.xml" ContentType="application/vnd.openxmlformats-officedocument.presentationml.notesSlide+xml"/>
  <Override PartName="/ppt/charts/chart673.xml" ContentType="application/vnd.openxmlformats-officedocument.drawingml.chart+xml"/>
  <Override PartName="/ppt/charts/chart674.xml" ContentType="application/vnd.openxmlformats-officedocument.drawingml.chart+xml"/>
  <Override PartName="/ppt/tags/tag197.xml" ContentType="application/vnd.openxmlformats-officedocument.presentationml.tags+xml"/>
  <Override PartName="/ppt/notesSlides/notesSlide170.xml" ContentType="application/vnd.openxmlformats-officedocument.presentationml.notesSlide+xml"/>
  <Override PartName="/ppt/charts/chart675.xml" ContentType="application/vnd.openxmlformats-officedocument.drawingml.chart+xml"/>
  <Override PartName="/ppt/charts/chart676.xml" ContentType="application/vnd.openxmlformats-officedocument.drawingml.chart+xml"/>
  <Override PartName="/ppt/charts/chart677.xml" ContentType="application/vnd.openxmlformats-officedocument.drawingml.chart+xml"/>
  <Override PartName="/ppt/charts/chart678.xml" ContentType="application/vnd.openxmlformats-officedocument.drawingml.chart+xml"/>
  <Override PartName="/ppt/charts/chart679.xml" ContentType="application/vnd.openxmlformats-officedocument.drawingml.chart+xml"/>
  <Override PartName="/ppt/charts/chart680.xml" ContentType="application/vnd.openxmlformats-officedocument.drawingml.chart+xml"/>
  <Override PartName="/ppt/tags/tag198.xml" ContentType="application/vnd.openxmlformats-officedocument.presentationml.tags+xml"/>
  <Override PartName="/ppt/notesSlides/notesSlide171.xml" ContentType="application/vnd.openxmlformats-officedocument.presentationml.notesSlide+xml"/>
  <Override PartName="/ppt/charts/chart681.xml" ContentType="application/vnd.openxmlformats-officedocument.drawingml.chart+xml"/>
  <Override PartName="/ppt/charts/chart682.xml" ContentType="application/vnd.openxmlformats-officedocument.drawingml.chart+xml"/>
  <Override PartName="/ppt/tags/tag199.xml" ContentType="application/vnd.openxmlformats-officedocument.presentationml.tags+xml"/>
  <Override PartName="/ppt/notesSlides/notesSlide172.xml" ContentType="application/vnd.openxmlformats-officedocument.presentationml.notesSlide+xml"/>
  <Override PartName="/ppt/charts/chart683.xml" ContentType="application/vnd.openxmlformats-officedocument.drawingml.chart+xml"/>
  <Override PartName="/ppt/charts/chart684.xml" ContentType="application/vnd.openxmlformats-officedocument.drawingml.chart+xml"/>
  <Override PartName="/ppt/charts/chart685.xml" ContentType="application/vnd.openxmlformats-officedocument.drawingml.chart+xml"/>
  <Override PartName="/ppt/charts/chart686.xml" ContentType="application/vnd.openxmlformats-officedocument.drawingml.chart+xml"/>
  <Override PartName="/ppt/charts/chart687.xml" ContentType="application/vnd.openxmlformats-officedocument.drawingml.chart+xml"/>
  <Override PartName="/ppt/charts/chart688.xml" ContentType="application/vnd.openxmlformats-officedocument.drawingml.chart+xml"/>
  <Override PartName="/ppt/tags/tag200.xml" ContentType="application/vnd.openxmlformats-officedocument.presentationml.tags+xml"/>
  <Override PartName="/ppt/notesSlides/notesSlide173.xml" ContentType="application/vnd.openxmlformats-officedocument.presentationml.notesSlide+xml"/>
  <Override PartName="/ppt/charts/chart689.xml" ContentType="application/vnd.openxmlformats-officedocument.drawingml.chart+xml"/>
  <Override PartName="/ppt/charts/chart690.xml" ContentType="application/vnd.openxmlformats-officedocument.drawingml.chart+xml"/>
  <Override PartName="/ppt/tags/tag201.xml" ContentType="application/vnd.openxmlformats-officedocument.presentationml.tags+xml"/>
  <Override PartName="/ppt/notesSlides/notesSlide174.xml" ContentType="application/vnd.openxmlformats-officedocument.presentationml.notesSlide+xml"/>
  <Override PartName="/ppt/charts/chart691.xml" ContentType="application/vnd.openxmlformats-officedocument.drawingml.chart+xml"/>
  <Override PartName="/ppt/charts/chart692.xml" ContentType="application/vnd.openxmlformats-officedocument.drawingml.chart+xml"/>
  <Override PartName="/ppt/charts/chart693.xml" ContentType="application/vnd.openxmlformats-officedocument.drawingml.chart+xml"/>
  <Override PartName="/ppt/charts/chart694.xml" ContentType="application/vnd.openxmlformats-officedocument.drawingml.chart+xml"/>
  <Override PartName="/ppt/charts/chart695.xml" ContentType="application/vnd.openxmlformats-officedocument.drawingml.chart+xml"/>
  <Override PartName="/ppt/charts/chart696.xml" ContentType="application/vnd.openxmlformats-officedocument.drawingml.chart+xml"/>
  <Override PartName="/ppt/tags/tag202.xml" ContentType="application/vnd.openxmlformats-officedocument.presentationml.tags+xml"/>
  <Override PartName="/ppt/notesSlides/notesSlide175.xml" ContentType="application/vnd.openxmlformats-officedocument.presentationml.notesSlide+xml"/>
  <Override PartName="/ppt/charts/chart697.xml" ContentType="application/vnd.openxmlformats-officedocument.drawingml.chart+xml"/>
  <Override PartName="/ppt/charts/chart698.xml" ContentType="application/vnd.openxmlformats-officedocument.drawingml.chart+xml"/>
  <Override PartName="/ppt/tags/tag203.xml" ContentType="application/vnd.openxmlformats-officedocument.presentationml.tags+xml"/>
  <Override PartName="/ppt/notesSlides/notesSlide176.xml" ContentType="application/vnd.openxmlformats-officedocument.presentationml.notesSlide+xml"/>
  <Override PartName="/ppt/charts/chart699.xml" ContentType="application/vnd.openxmlformats-officedocument.drawingml.chart+xml"/>
  <Override PartName="/ppt/charts/chart700.xml" ContentType="application/vnd.openxmlformats-officedocument.drawingml.chart+xml"/>
  <Override PartName="/ppt/charts/chart701.xml" ContentType="application/vnd.openxmlformats-officedocument.drawingml.chart+xml"/>
  <Override PartName="/ppt/charts/chart702.xml" ContentType="application/vnd.openxmlformats-officedocument.drawingml.chart+xml"/>
  <Override PartName="/ppt/charts/chart703.xml" ContentType="application/vnd.openxmlformats-officedocument.drawingml.chart+xml"/>
  <Override PartName="/ppt/charts/chart704.xml" ContentType="application/vnd.openxmlformats-officedocument.drawingml.chart+xml"/>
  <Override PartName="/ppt/tags/tag204.xml" ContentType="application/vnd.openxmlformats-officedocument.presentationml.tags+xml"/>
  <Override PartName="/ppt/notesSlides/notesSlide177.xml" ContentType="application/vnd.openxmlformats-officedocument.presentationml.notesSlide+xml"/>
  <Override PartName="/ppt/charts/chart705.xml" ContentType="application/vnd.openxmlformats-officedocument.drawingml.chart+xml"/>
  <Override PartName="/ppt/charts/chart706.xml" ContentType="application/vnd.openxmlformats-officedocument.drawingml.chart+xml"/>
  <Override PartName="/ppt/tags/tag205.xml" ContentType="application/vnd.openxmlformats-officedocument.presentationml.tags+xml"/>
  <Override PartName="/ppt/notesSlides/notesSlide178.xml" ContentType="application/vnd.openxmlformats-officedocument.presentationml.notesSlide+xml"/>
  <Override PartName="/ppt/charts/chart707.xml" ContentType="application/vnd.openxmlformats-officedocument.drawingml.chart+xml"/>
  <Override PartName="/ppt/charts/chart708.xml" ContentType="application/vnd.openxmlformats-officedocument.drawingml.chart+xml"/>
  <Override PartName="/ppt/charts/chart709.xml" ContentType="application/vnd.openxmlformats-officedocument.drawingml.chart+xml"/>
  <Override PartName="/ppt/charts/chart710.xml" ContentType="application/vnd.openxmlformats-officedocument.drawingml.chart+xml"/>
  <Override PartName="/ppt/charts/chart711.xml" ContentType="application/vnd.openxmlformats-officedocument.drawingml.chart+xml"/>
  <Override PartName="/ppt/charts/chart712.xml" ContentType="application/vnd.openxmlformats-officedocument.drawingml.chart+xml"/>
  <Override PartName="/ppt/tags/tag206.xml" ContentType="application/vnd.openxmlformats-officedocument.presentationml.tags+xml"/>
  <Override PartName="/ppt/notesSlides/notesSlide179.xml" ContentType="application/vnd.openxmlformats-officedocument.presentationml.notesSlide+xml"/>
  <Override PartName="/ppt/charts/chart713.xml" ContentType="application/vnd.openxmlformats-officedocument.drawingml.chart+xml"/>
  <Override PartName="/ppt/charts/chart714.xml" ContentType="application/vnd.openxmlformats-officedocument.drawingml.chart+xml"/>
  <Override PartName="/ppt/tags/tag207.xml" ContentType="application/vnd.openxmlformats-officedocument.presentationml.tags+xml"/>
  <Override PartName="/ppt/notesSlides/notesSlide180.xml" ContentType="application/vnd.openxmlformats-officedocument.presentationml.notesSlide+xml"/>
  <Override PartName="/ppt/charts/chart715.xml" ContentType="application/vnd.openxmlformats-officedocument.drawingml.chart+xml"/>
  <Override PartName="/ppt/charts/chart716.xml" ContentType="application/vnd.openxmlformats-officedocument.drawingml.chart+xml"/>
  <Override PartName="/ppt/charts/chart717.xml" ContentType="application/vnd.openxmlformats-officedocument.drawingml.chart+xml"/>
  <Override PartName="/ppt/charts/chart718.xml" ContentType="application/vnd.openxmlformats-officedocument.drawingml.chart+xml"/>
  <Override PartName="/ppt/charts/chart719.xml" ContentType="application/vnd.openxmlformats-officedocument.drawingml.chart+xml"/>
  <Override PartName="/ppt/charts/chart720.xml" ContentType="application/vnd.openxmlformats-officedocument.drawingml.chart+xml"/>
  <Override PartName="/ppt/tags/tag208.xml" ContentType="application/vnd.openxmlformats-officedocument.presentationml.tags+xml"/>
  <Override PartName="/ppt/notesSlides/notesSlide181.xml" ContentType="application/vnd.openxmlformats-officedocument.presentationml.notesSlide+xml"/>
  <Override PartName="/ppt/charts/chart721.xml" ContentType="application/vnd.openxmlformats-officedocument.drawingml.chart+xml"/>
  <Override PartName="/ppt/charts/chart722.xml" ContentType="application/vnd.openxmlformats-officedocument.drawingml.chart+xml"/>
  <Override PartName="/ppt/tags/tag209.xml" ContentType="application/vnd.openxmlformats-officedocument.presentationml.tags+xml"/>
  <Override PartName="/ppt/notesSlides/notesSlide182.xml" ContentType="application/vnd.openxmlformats-officedocument.presentationml.notesSlide+xml"/>
  <Override PartName="/ppt/charts/chart723.xml" ContentType="application/vnd.openxmlformats-officedocument.drawingml.chart+xml"/>
  <Override PartName="/ppt/charts/chart724.xml" ContentType="application/vnd.openxmlformats-officedocument.drawingml.chart+xml"/>
  <Override PartName="/ppt/charts/chart725.xml" ContentType="application/vnd.openxmlformats-officedocument.drawingml.chart+xml"/>
  <Override PartName="/ppt/charts/chart726.xml" ContentType="application/vnd.openxmlformats-officedocument.drawingml.chart+xml"/>
  <Override PartName="/ppt/charts/chart727.xml" ContentType="application/vnd.openxmlformats-officedocument.drawingml.chart+xml"/>
  <Override PartName="/ppt/charts/chart728.xml" ContentType="application/vnd.openxmlformats-officedocument.drawingml.chart+xml"/>
  <Override PartName="/ppt/tags/tag210.xml" ContentType="application/vnd.openxmlformats-officedocument.presentationml.tags+xml"/>
  <Override PartName="/ppt/notesSlides/notesSlide183.xml" ContentType="application/vnd.openxmlformats-officedocument.presentationml.notesSlide+xml"/>
  <Override PartName="/ppt/charts/chart729.xml" ContentType="application/vnd.openxmlformats-officedocument.drawingml.chart+xml"/>
  <Override PartName="/ppt/charts/chart730.xml" ContentType="application/vnd.openxmlformats-officedocument.drawingml.chart+xml"/>
  <Override PartName="/ppt/tags/tag211.xml" ContentType="application/vnd.openxmlformats-officedocument.presentationml.tags+xml"/>
  <Override PartName="/ppt/notesSlides/notesSlide184.xml" ContentType="application/vnd.openxmlformats-officedocument.presentationml.notesSlide+xml"/>
  <Override PartName="/ppt/charts/chart731.xml" ContentType="application/vnd.openxmlformats-officedocument.drawingml.chart+xml"/>
  <Override PartName="/ppt/charts/chart732.xml" ContentType="application/vnd.openxmlformats-officedocument.drawingml.chart+xml"/>
  <Override PartName="/ppt/charts/chart733.xml" ContentType="application/vnd.openxmlformats-officedocument.drawingml.chart+xml"/>
  <Override PartName="/ppt/charts/chart734.xml" ContentType="application/vnd.openxmlformats-officedocument.drawingml.chart+xml"/>
  <Override PartName="/ppt/charts/chart735.xml" ContentType="application/vnd.openxmlformats-officedocument.drawingml.chart+xml"/>
  <Override PartName="/ppt/charts/chart736.xml" ContentType="application/vnd.openxmlformats-officedocument.drawingml.chart+xml"/>
  <Override PartName="/ppt/tags/tag212.xml" ContentType="application/vnd.openxmlformats-officedocument.presentationml.tags+xml"/>
  <Override PartName="/ppt/notesSlides/notesSlide185.xml" ContentType="application/vnd.openxmlformats-officedocument.presentationml.notesSlide+xml"/>
  <Override PartName="/ppt/charts/chart737.xml" ContentType="application/vnd.openxmlformats-officedocument.drawingml.chart+xml"/>
  <Override PartName="/ppt/charts/chart738.xml" ContentType="application/vnd.openxmlformats-officedocument.drawingml.chart+xml"/>
  <Override PartName="/ppt/tags/tag213.xml" ContentType="application/vnd.openxmlformats-officedocument.presentationml.tags+xml"/>
  <Override PartName="/ppt/notesSlides/notesSlide186.xml" ContentType="application/vnd.openxmlformats-officedocument.presentationml.notesSlide+xml"/>
  <Override PartName="/ppt/charts/chart739.xml" ContentType="application/vnd.openxmlformats-officedocument.drawingml.chart+xml"/>
  <Override PartName="/ppt/charts/chart740.xml" ContentType="application/vnd.openxmlformats-officedocument.drawingml.chart+xml"/>
  <Override PartName="/ppt/charts/chart741.xml" ContentType="application/vnd.openxmlformats-officedocument.drawingml.chart+xml"/>
  <Override PartName="/ppt/charts/chart742.xml" ContentType="application/vnd.openxmlformats-officedocument.drawingml.chart+xml"/>
  <Override PartName="/ppt/charts/chart743.xml" ContentType="application/vnd.openxmlformats-officedocument.drawingml.chart+xml"/>
  <Override PartName="/ppt/charts/chart744.xml" ContentType="application/vnd.openxmlformats-officedocument.drawingml.chart+xml"/>
  <Override PartName="/ppt/tags/tag214.xml" ContentType="application/vnd.openxmlformats-officedocument.presentationml.tags+xml"/>
  <Override PartName="/ppt/notesSlides/notesSlide187.xml" ContentType="application/vnd.openxmlformats-officedocument.presentationml.notesSlide+xml"/>
  <Override PartName="/ppt/charts/chart745.xml" ContentType="application/vnd.openxmlformats-officedocument.drawingml.chart+xml"/>
  <Override PartName="/ppt/charts/chart746.xml" ContentType="application/vnd.openxmlformats-officedocument.drawingml.chart+xml"/>
  <Override PartName="/ppt/tags/tag215.xml" ContentType="application/vnd.openxmlformats-officedocument.presentationml.tags+xml"/>
  <Override PartName="/ppt/notesSlides/notesSlide188.xml" ContentType="application/vnd.openxmlformats-officedocument.presentationml.notesSlide+xml"/>
  <Override PartName="/ppt/charts/chart747.xml" ContentType="application/vnd.openxmlformats-officedocument.drawingml.chart+xml"/>
  <Override PartName="/ppt/charts/chart748.xml" ContentType="application/vnd.openxmlformats-officedocument.drawingml.chart+xml"/>
  <Override PartName="/ppt/tags/tag216.xml" ContentType="application/vnd.openxmlformats-officedocument.presentationml.tags+xml"/>
  <Override PartName="/ppt/notesSlides/notesSlide189.xml" ContentType="application/vnd.openxmlformats-officedocument.presentationml.notesSlide+xml"/>
  <Override PartName="/ppt/charts/chart749.xml" ContentType="application/vnd.openxmlformats-officedocument.drawingml.chart+xml"/>
  <Override PartName="/ppt/charts/chart750.xml" ContentType="application/vnd.openxmlformats-officedocument.drawingml.chart+xml"/>
  <Override PartName="/ppt/tags/tag217.xml" ContentType="application/vnd.openxmlformats-officedocument.presentationml.tags+xml"/>
  <Override PartName="/ppt/notesSlides/notesSlide190.xml" ContentType="application/vnd.openxmlformats-officedocument.presentationml.notesSlide+xml"/>
  <Override PartName="/ppt/charts/chart751.xml" ContentType="application/vnd.openxmlformats-officedocument.drawingml.chart+xml"/>
  <Override PartName="/ppt/charts/chart752.xml" ContentType="application/vnd.openxmlformats-officedocument.drawingml.chart+xml"/>
  <Override PartName="/ppt/tags/tag218.xml" ContentType="application/vnd.openxmlformats-officedocument.presentationml.tags+xml"/>
  <Override PartName="/ppt/notesSlides/notesSlide191.xml" ContentType="application/vnd.openxmlformats-officedocument.presentationml.notesSlide+xml"/>
  <Override PartName="/ppt/charts/chart753.xml" ContentType="application/vnd.openxmlformats-officedocument.drawingml.chart+xml"/>
  <Override PartName="/ppt/charts/chart754.xml" ContentType="application/vnd.openxmlformats-officedocument.drawingml.chart+xml"/>
  <Override PartName="/ppt/tags/tag219.xml" ContentType="application/vnd.openxmlformats-officedocument.presentationml.tags+xml"/>
  <Override PartName="/ppt/notesSlides/notesSlide192.xml" ContentType="application/vnd.openxmlformats-officedocument.presentationml.notesSlide+xml"/>
  <Override PartName="/ppt/charts/chart755.xml" ContentType="application/vnd.openxmlformats-officedocument.drawingml.chart+xml"/>
  <Override PartName="/ppt/charts/chart756.xml" ContentType="application/vnd.openxmlformats-officedocument.drawingml.chart+xml"/>
  <Override PartName="/ppt/tags/tag220.xml" ContentType="application/vnd.openxmlformats-officedocument.presentationml.tags+xml"/>
  <Override PartName="/ppt/notesSlides/notesSlide193.xml" ContentType="application/vnd.openxmlformats-officedocument.presentationml.notesSlide+xml"/>
  <Override PartName="/ppt/charts/chart757.xml" ContentType="application/vnd.openxmlformats-officedocument.drawingml.chart+xml"/>
  <Override PartName="/ppt/charts/chart758.xml" ContentType="application/vnd.openxmlformats-officedocument.drawingml.chart+xml"/>
  <Override PartName="/ppt/tags/tag221.xml" ContentType="application/vnd.openxmlformats-officedocument.presentationml.tags+xml"/>
  <Override PartName="/ppt/notesSlides/notesSlide194.xml" ContentType="application/vnd.openxmlformats-officedocument.presentationml.notesSlide+xml"/>
  <Override PartName="/ppt/charts/chart759.xml" ContentType="application/vnd.openxmlformats-officedocument.drawingml.chart+xml"/>
  <Override PartName="/ppt/charts/chart760.xml" ContentType="application/vnd.openxmlformats-officedocument.drawingml.chart+xml"/>
  <Override PartName="/ppt/tags/tag222.xml" ContentType="application/vnd.openxmlformats-officedocument.presentationml.tags+xml"/>
  <Override PartName="/ppt/notesSlides/notesSlide195.xml" ContentType="application/vnd.openxmlformats-officedocument.presentationml.notesSlide+xml"/>
  <Override PartName="/ppt/charts/chart761.xml" ContentType="application/vnd.openxmlformats-officedocument.drawingml.chart+xml"/>
  <Override PartName="/ppt/charts/chart762.xml" ContentType="application/vnd.openxmlformats-officedocument.drawingml.chart+xml"/>
  <Override PartName="/ppt/tags/tag223.xml" ContentType="application/vnd.openxmlformats-officedocument.presentationml.tags+xml"/>
  <Override PartName="/ppt/notesSlides/notesSlide196.xml" ContentType="application/vnd.openxmlformats-officedocument.presentationml.notesSlide+xml"/>
  <Override PartName="/ppt/charts/chart763.xml" ContentType="application/vnd.openxmlformats-officedocument.drawingml.chart+xml"/>
  <Override PartName="/ppt/charts/chart764.xml" ContentType="application/vnd.openxmlformats-officedocument.drawingml.chart+xml"/>
  <Override PartName="/ppt/tags/tag224.xml" ContentType="application/vnd.openxmlformats-officedocument.presentationml.tags+xml"/>
  <Override PartName="/ppt/notesSlides/notesSlide197.xml" ContentType="application/vnd.openxmlformats-officedocument.presentationml.notesSlide+xml"/>
  <Override PartName="/ppt/charts/chart765.xml" ContentType="application/vnd.openxmlformats-officedocument.drawingml.chart+xml"/>
  <Override PartName="/ppt/charts/chart766.xml" ContentType="application/vnd.openxmlformats-officedocument.drawingml.chart+xml"/>
  <Override PartName="/ppt/tags/tag225.xml" ContentType="application/vnd.openxmlformats-officedocument.presentationml.tags+xml"/>
  <Override PartName="/ppt/notesSlides/notesSlide198.xml" ContentType="application/vnd.openxmlformats-officedocument.presentationml.notesSlide+xml"/>
  <Override PartName="/ppt/charts/chart767.xml" ContentType="application/vnd.openxmlformats-officedocument.drawingml.chart+xml"/>
  <Override PartName="/ppt/charts/chart768.xml" ContentType="application/vnd.openxmlformats-officedocument.drawingml.chart+xml"/>
  <Override PartName="/ppt/tags/tag226.xml" ContentType="application/vnd.openxmlformats-officedocument.presentationml.tags+xml"/>
  <Override PartName="/ppt/notesSlides/notesSlide199.xml" ContentType="application/vnd.openxmlformats-officedocument.presentationml.notesSlide+xml"/>
  <Override PartName="/ppt/charts/chart769.xml" ContentType="application/vnd.openxmlformats-officedocument.drawingml.chart+xml"/>
  <Override PartName="/ppt/charts/chart770.xml" ContentType="application/vnd.openxmlformats-officedocument.drawingml.chart+xml"/>
  <Override PartName="/ppt/tags/tag227.xml" ContentType="application/vnd.openxmlformats-officedocument.presentationml.tags+xml"/>
  <Override PartName="/ppt/notesSlides/notesSlide200.xml" ContentType="application/vnd.openxmlformats-officedocument.presentationml.notesSlide+xml"/>
  <Override PartName="/ppt/charts/chart771.xml" ContentType="application/vnd.openxmlformats-officedocument.drawingml.chart+xml"/>
  <Override PartName="/ppt/charts/chart772.xml" ContentType="application/vnd.openxmlformats-officedocument.drawingml.chart+xml"/>
  <Override PartName="/ppt/tags/tag228.xml" ContentType="application/vnd.openxmlformats-officedocument.presentationml.tags+xml"/>
  <Override PartName="/ppt/notesSlides/notesSlide201.xml" ContentType="application/vnd.openxmlformats-officedocument.presentationml.notesSlide+xml"/>
  <Override PartName="/ppt/charts/chart773.xml" ContentType="application/vnd.openxmlformats-officedocument.drawingml.chart+xml"/>
  <Override PartName="/ppt/charts/chart774.xml" ContentType="application/vnd.openxmlformats-officedocument.drawingml.chart+xml"/>
  <Override PartName="/ppt/tags/tag229.xml" ContentType="application/vnd.openxmlformats-officedocument.presentationml.tags+xml"/>
  <Override PartName="/ppt/notesSlides/notesSlide202.xml" ContentType="application/vnd.openxmlformats-officedocument.presentationml.notesSlide+xml"/>
  <Override PartName="/ppt/charts/chart775.xml" ContentType="application/vnd.openxmlformats-officedocument.drawingml.chart+xml"/>
  <Override PartName="/ppt/charts/chart776.xml" ContentType="application/vnd.openxmlformats-officedocument.drawingml.chart+xml"/>
  <Override PartName="/ppt/tags/tag230.xml" ContentType="application/vnd.openxmlformats-officedocument.presentationml.tags+xml"/>
  <Override PartName="/ppt/notesSlides/notesSlide203.xml" ContentType="application/vnd.openxmlformats-officedocument.presentationml.notesSlide+xml"/>
  <Override PartName="/ppt/charts/chart777.xml" ContentType="application/vnd.openxmlformats-officedocument.drawingml.chart+xml"/>
  <Override PartName="/ppt/charts/chart778.xml" ContentType="application/vnd.openxmlformats-officedocument.drawingml.chart+xml"/>
  <Override PartName="/ppt/tags/tag231.xml" ContentType="application/vnd.openxmlformats-officedocument.presentationml.tags+xml"/>
  <Override PartName="/ppt/notesSlides/notesSlide204.xml" ContentType="application/vnd.openxmlformats-officedocument.presentationml.notesSlide+xml"/>
  <Override PartName="/ppt/charts/chart779.xml" ContentType="application/vnd.openxmlformats-officedocument.drawingml.chart+xml"/>
  <Override PartName="/ppt/charts/chart780.xml" ContentType="application/vnd.openxmlformats-officedocument.drawingml.chart+xml"/>
  <Override PartName="/ppt/tags/tag232.xml" ContentType="application/vnd.openxmlformats-officedocument.presentationml.tags+xml"/>
  <Override PartName="/ppt/notesSlides/notesSlide205.xml" ContentType="application/vnd.openxmlformats-officedocument.presentationml.notesSlide+xml"/>
  <Override PartName="/ppt/charts/chart781.xml" ContentType="application/vnd.openxmlformats-officedocument.drawingml.chart+xml"/>
  <Override PartName="/ppt/charts/chart782.xml" ContentType="application/vnd.openxmlformats-officedocument.drawingml.chart+xml"/>
  <Override PartName="/ppt/tags/tag233.xml" ContentType="application/vnd.openxmlformats-officedocument.presentationml.tags+xml"/>
  <Override PartName="/ppt/notesSlides/notesSlide206.xml" ContentType="application/vnd.openxmlformats-officedocument.presentationml.notesSlide+xml"/>
  <Override PartName="/ppt/charts/chart783.xml" ContentType="application/vnd.openxmlformats-officedocument.drawingml.chart+xml"/>
  <Override PartName="/ppt/charts/chart784.xml" ContentType="application/vnd.openxmlformats-officedocument.drawingml.chart+xml"/>
  <Override PartName="/ppt/tags/tag234.xml" ContentType="application/vnd.openxmlformats-officedocument.presentationml.tags+xml"/>
  <Override PartName="/ppt/notesSlides/notesSlide207.xml" ContentType="application/vnd.openxmlformats-officedocument.presentationml.notesSlide+xml"/>
  <Override PartName="/ppt/charts/chart785.xml" ContentType="application/vnd.openxmlformats-officedocument.drawingml.chart+xml"/>
  <Override PartName="/ppt/charts/chart786.xml" ContentType="application/vnd.openxmlformats-officedocument.drawingml.chart+xml"/>
  <Override PartName="/ppt/tags/tag235.xml" ContentType="application/vnd.openxmlformats-officedocument.presentationml.tags+xml"/>
  <Override PartName="/ppt/notesSlides/notesSlide208.xml" ContentType="application/vnd.openxmlformats-officedocument.presentationml.notesSlide+xml"/>
  <Override PartName="/ppt/charts/chart787.xml" ContentType="application/vnd.openxmlformats-officedocument.drawingml.chart+xml"/>
  <Override PartName="/ppt/charts/chart788.xml" ContentType="application/vnd.openxmlformats-officedocument.drawingml.chart+xml"/>
  <Override PartName="/ppt/tags/tag236.xml" ContentType="application/vnd.openxmlformats-officedocument.presentationml.tags+xml"/>
  <Override PartName="/ppt/notesSlides/notesSlide209.xml" ContentType="application/vnd.openxmlformats-officedocument.presentationml.notesSlide+xml"/>
  <Override PartName="/ppt/charts/chart789.xml" ContentType="application/vnd.openxmlformats-officedocument.drawingml.chart+xml"/>
  <Override PartName="/ppt/charts/chart790.xml" ContentType="application/vnd.openxmlformats-officedocument.drawingml.chart+xml"/>
  <Override PartName="/ppt/tags/tag237.xml" ContentType="application/vnd.openxmlformats-officedocument.presentationml.tags+xml"/>
  <Override PartName="/ppt/notesSlides/notesSlide210.xml" ContentType="application/vnd.openxmlformats-officedocument.presentationml.notesSlide+xml"/>
  <Override PartName="/ppt/charts/chart791.xml" ContentType="application/vnd.openxmlformats-officedocument.drawingml.chart+xml"/>
  <Override PartName="/ppt/charts/chart792.xml" ContentType="application/vnd.openxmlformats-officedocument.drawingml.chart+xml"/>
  <Override PartName="/ppt/tags/tag238.xml" ContentType="application/vnd.openxmlformats-officedocument.presentationml.tags+xml"/>
  <Override PartName="/ppt/notesSlides/notesSlide211.xml" ContentType="application/vnd.openxmlformats-officedocument.presentationml.notesSlide+xml"/>
  <Override PartName="/ppt/charts/chart793.xml" ContentType="application/vnd.openxmlformats-officedocument.drawingml.chart+xml"/>
  <Override PartName="/ppt/charts/chart794.xml" ContentType="application/vnd.openxmlformats-officedocument.drawingml.chart+xml"/>
  <Override PartName="/ppt/tags/tag239.xml" ContentType="application/vnd.openxmlformats-officedocument.presentationml.tags+xml"/>
  <Override PartName="/ppt/notesSlides/notesSlide212.xml" ContentType="application/vnd.openxmlformats-officedocument.presentationml.notesSlide+xml"/>
  <Override PartName="/ppt/charts/chart795.xml" ContentType="application/vnd.openxmlformats-officedocument.drawingml.chart+xml"/>
  <Override PartName="/ppt/charts/chart796.xml" ContentType="application/vnd.openxmlformats-officedocument.drawingml.chart+xml"/>
  <Override PartName="/ppt/tags/tag240.xml" ContentType="application/vnd.openxmlformats-officedocument.presentationml.tags+xml"/>
  <Override PartName="/ppt/notesSlides/notesSlide213.xml" ContentType="application/vnd.openxmlformats-officedocument.presentationml.notesSlide+xml"/>
  <Override PartName="/ppt/charts/chart797.xml" ContentType="application/vnd.openxmlformats-officedocument.drawingml.chart+xml"/>
  <Override PartName="/ppt/charts/chart798.xml" ContentType="application/vnd.openxmlformats-officedocument.drawingml.chart+xml"/>
  <Override PartName="/ppt/tags/tag241.xml" ContentType="application/vnd.openxmlformats-officedocument.presentationml.tags+xml"/>
  <Override PartName="/ppt/notesSlides/notesSlide214.xml" ContentType="application/vnd.openxmlformats-officedocument.presentationml.notesSlide+xml"/>
  <Override PartName="/ppt/charts/chart799.xml" ContentType="application/vnd.openxmlformats-officedocument.drawingml.chart+xml"/>
  <Override PartName="/ppt/charts/chart800.xml" ContentType="application/vnd.openxmlformats-officedocument.drawingml.chart+xml"/>
  <Override PartName="/ppt/tags/tag242.xml" ContentType="application/vnd.openxmlformats-officedocument.presentationml.tags+xml"/>
  <Override PartName="/ppt/notesSlides/notesSlide215.xml" ContentType="application/vnd.openxmlformats-officedocument.presentationml.notesSlide+xml"/>
  <Override PartName="/ppt/charts/chart801.xml" ContentType="application/vnd.openxmlformats-officedocument.drawingml.chart+xml"/>
  <Override PartName="/ppt/charts/chart802.xml" ContentType="application/vnd.openxmlformats-officedocument.drawingml.chart+xml"/>
  <Override PartName="/ppt/tags/tag243.xml" ContentType="application/vnd.openxmlformats-officedocument.presentationml.tags+xml"/>
  <Override PartName="/ppt/notesSlides/notesSlide216.xml" ContentType="application/vnd.openxmlformats-officedocument.presentationml.notesSlide+xml"/>
  <Override PartName="/ppt/charts/chart803.xml" ContentType="application/vnd.openxmlformats-officedocument.drawingml.chart+xml"/>
  <Override PartName="/ppt/charts/chart804.xml" ContentType="application/vnd.openxmlformats-officedocument.drawingml.chart+xml"/>
  <Override PartName="/ppt/tags/tag244.xml" ContentType="application/vnd.openxmlformats-officedocument.presentationml.tags+xml"/>
  <Override PartName="/ppt/notesSlides/notesSlide217.xml" ContentType="application/vnd.openxmlformats-officedocument.presentationml.notesSlide+xml"/>
  <Override PartName="/ppt/charts/chart805.xml" ContentType="application/vnd.openxmlformats-officedocument.drawingml.chart+xml"/>
  <Override PartName="/ppt/charts/chart806.xml" ContentType="application/vnd.openxmlformats-officedocument.drawingml.chart+xml"/>
  <Override PartName="/ppt/tags/tag245.xml" ContentType="application/vnd.openxmlformats-officedocument.presentationml.tags+xml"/>
  <Override PartName="/ppt/notesSlides/notesSlide218.xml" ContentType="application/vnd.openxmlformats-officedocument.presentationml.notesSlide+xml"/>
  <Override PartName="/ppt/charts/chart807.xml" ContentType="application/vnd.openxmlformats-officedocument.drawingml.chart+xml"/>
  <Override PartName="/ppt/charts/chart808.xml" ContentType="application/vnd.openxmlformats-officedocument.drawingml.chart+xml"/>
  <Override PartName="/ppt/tags/tag246.xml" ContentType="application/vnd.openxmlformats-officedocument.presentationml.tags+xml"/>
  <Override PartName="/ppt/notesSlides/notesSlide219.xml" ContentType="application/vnd.openxmlformats-officedocument.presentationml.notesSlide+xml"/>
  <Override PartName="/ppt/charts/chart809.xml" ContentType="application/vnd.openxmlformats-officedocument.drawingml.chart+xml"/>
  <Override PartName="/ppt/charts/chart810.xml" ContentType="application/vnd.openxmlformats-officedocument.drawingml.chart+xml"/>
  <Override PartName="/ppt/tags/tag247.xml" ContentType="application/vnd.openxmlformats-officedocument.presentationml.tags+xml"/>
  <Override PartName="/ppt/notesSlides/notesSlide220.xml" ContentType="application/vnd.openxmlformats-officedocument.presentationml.notesSlide+xml"/>
  <Override PartName="/ppt/charts/chart811.xml" ContentType="application/vnd.openxmlformats-officedocument.drawingml.chart+xml"/>
  <Override PartName="/ppt/charts/chart812.xml" ContentType="application/vnd.openxmlformats-officedocument.drawingml.chart+xml"/>
  <Override PartName="/ppt/tags/tag248.xml" ContentType="application/vnd.openxmlformats-officedocument.presentationml.tags+xml"/>
  <Override PartName="/ppt/notesSlides/notesSlide221.xml" ContentType="application/vnd.openxmlformats-officedocument.presentationml.notesSlide+xml"/>
  <Override PartName="/ppt/charts/chart813.xml" ContentType="application/vnd.openxmlformats-officedocument.drawingml.chart+xml"/>
  <Override PartName="/ppt/charts/chart814.xml" ContentType="application/vnd.openxmlformats-officedocument.drawingml.chart+xml"/>
  <Override PartName="/ppt/tags/tag249.xml" ContentType="application/vnd.openxmlformats-officedocument.presentationml.tags+xml"/>
  <Override PartName="/ppt/notesSlides/notesSlide222.xml" ContentType="application/vnd.openxmlformats-officedocument.presentationml.notesSlide+xml"/>
  <Override PartName="/ppt/charts/chart815.xml" ContentType="application/vnd.openxmlformats-officedocument.drawingml.chart+xml"/>
  <Override PartName="/ppt/charts/chart816.xml" ContentType="application/vnd.openxmlformats-officedocument.drawingml.chart+xml"/>
  <Override PartName="/ppt/tags/tag250.xml" ContentType="application/vnd.openxmlformats-officedocument.presentationml.tags+xml"/>
  <Override PartName="/ppt/notesSlides/notesSlide223.xml" ContentType="application/vnd.openxmlformats-officedocument.presentationml.notesSlide+xml"/>
  <Override PartName="/ppt/charts/chart817.xml" ContentType="application/vnd.openxmlformats-officedocument.drawingml.chart+xml"/>
  <Override PartName="/ppt/charts/chart818.xml" ContentType="application/vnd.openxmlformats-officedocument.drawingml.chart+xml"/>
  <Override PartName="/ppt/tags/tag251.xml" ContentType="application/vnd.openxmlformats-officedocument.presentationml.tags+xml"/>
  <Override PartName="/ppt/notesSlides/notesSlide224.xml" ContentType="application/vnd.openxmlformats-officedocument.presentationml.notesSlide+xml"/>
  <Override PartName="/ppt/charts/chart819.xml" ContentType="application/vnd.openxmlformats-officedocument.drawingml.chart+xml"/>
  <Override PartName="/ppt/charts/chart820.xml" ContentType="application/vnd.openxmlformats-officedocument.drawingml.chart+xml"/>
  <Override PartName="/ppt/tags/tag252.xml" ContentType="application/vnd.openxmlformats-officedocument.presentationml.tags+xml"/>
  <Override PartName="/ppt/notesSlides/notesSlide225.xml" ContentType="application/vnd.openxmlformats-officedocument.presentationml.notesSlide+xml"/>
  <Override PartName="/ppt/charts/chart821.xml" ContentType="application/vnd.openxmlformats-officedocument.drawingml.chart+xml"/>
  <Override PartName="/ppt/charts/chart822.xml" ContentType="application/vnd.openxmlformats-officedocument.drawingml.chart+xml"/>
  <Override PartName="/ppt/tags/tag253.xml" ContentType="application/vnd.openxmlformats-officedocument.presentationml.tags+xml"/>
  <Override PartName="/ppt/notesSlides/notesSlide226.xml" ContentType="application/vnd.openxmlformats-officedocument.presentationml.notesSlide+xml"/>
  <Override PartName="/ppt/charts/chart823.xml" ContentType="application/vnd.openxmlformats-officedocument.drawingml.chart+xml"/>
  <Override PartName="/ppt/charts/chart824.xml" ContentType="application/vnd.openxmlformats-officedocument.drawingml.chart+xml"/>
  <Override PartName="/ppt/tags/tag254.xml" ContentType="application/vnd.openxmlformats-officedocument.presentationml.tags+xml"/>
  <Override PartName="/ppt/notesSlides/notesSlide227.xml" ContentType="application/vnd.openxmlformats-officedocument.presentationml.notesSlide+xml"/>
  <Override PartName="/ppt/charts/chart825.xml" ContentType="application/vnd.openxmlformats-officedocument.drawingml.chart+xml"/>
  <Override PartName="/ppt/charts/chart826.xml" ContentType="application/vnd.openxmlformats-officedocument.drawingml.chart+xml"/>
  <Override PartName="/ppt/tags/tag255.xml" ContentType="application/vnd.openxmlformats-officedocument.presentationml.tags+xml"/>
  <Override PartName="/ppt/notesSlides/notesSlide228.xml" ContentType="application/vnd.openxmlformats-officedocument.presentationml.notesSlide+xml"/>
  <Override PartName="/ppt/charts/chart827.xml" ContentType="application/vnd.openxmlformats-officedocument.drawingml.chart+xml"/>
  <Override PartName="/ppt/charts/chart828.xml" ContentType="application/vnd.openxmlformats-officedocument.drawingml.chart+xml"/>
  <Override PartName="/ppt/tags/tag256.xml" ContentType="application/vnd.openxmlformats-officedocument.presentationml.tags+xml"/>
  <Override PartName="/ppt/notesSlides/notesSlide229.xml" ContentType="application/vnd.openxmlformats-officedocument.presentationml.notesSlide+xml"/>
  <Override PartName="/ppt/charts/chart829.xml" ContentType="application/vnd.openxmlformats-officedocument.drawingml.chart+xml"/>
  <Override PartName="/ppt/charts/chart830.xml" ContentType="application/vnd.openxmlformats-officedocument.drawingml.chart+xml"/>
  <Override PartName="/ppt/tags/tag257.xml" ContentType="application/vnd.openxmlformats-officedocument.presentationml.tags+xml"/>
  <Override PartName="/ppt/notesSlides/notesSlide230.xml" ContentType="application/vnd.openxmlformats-officedocument.presentationml.notesSlide+xml"/>
  <Override PartName="/ppt/charts/chart831.xml" ContentType="application/vnd.openxmlformats-officedocument.drawingml.chart+xml"/>
  <Override PartName="/ppt/charts/chart832.xml" ContentType="application/vnd.openxmlformats-officedocument.drawingml.chart+xml"/>
  <Override PartName="/ppt/tags/tag258.xml" ContentType="application/vnd.openxmlformats-officedocument.presentationml.tags+xml"/>
  <Override PartName="/ppt/notesSlides/notesSlide231.xml" ContentType="application/vnd.openxmlformats-officedocument.presentationml.notesSlide+xml"/>
  <Override PartName="/ppt/charts/chart833.xml" ContentType="application/vnd.openxmlformats-officedocument.drawingml.chart+xml"/>
  <Override PartName="/ppt/charts/chart834.xml" ContentType="application/vnd.openxmlformats-officedocument.drawingml.chart+xml"/>
  <Override PartName="/ppt/tags/tag259.xml" ContentType="application/vnd.openxmlformats-officedocument.presentationml.tags+xml"/>
  <Override PartName="/ppt/notesSlides/notesSlide232.xml" ContentType="application/vnd.openxmlformats-officedocument.presentationml.notesSlide+xml"/>
  <Override PartName="/ppt/charts/chart835.xml" ContentType="application/vnd.openxmlformats-officedocument.drawingml.chart+xml"/>
  <Override PartName="/ppt/charts/chart836.xml" ContentType="application/vnd.openxmlformats-officedocument.drawingml.chart+xml"/>
  <Override PartName="/ppt/tags/tag260.xml" ContentType="application/vnd.openxmlformats-officedocument.presentationml.tags+xml"/>
  <Override PartName="/ppt/notesSlides/notesSlide233.xml" ContentType="application/vnd.openxmlformats-officedocument.presentationml.notesSlide+xml"/>
  <Override PartName="/ppt/charts/chart837.xml" ContentType="application/vnd.openxmlformats-officedocument.drawingml.chart+xml"/>
  <Override PartName="/ppt/charts/chart838.xml" ContentType="application/vnd.openxmlformats-officedocument.drawingml.chart+xml"/>
  <Override PartName="/ppt/tags/tag261.xml" ContentType="application/vnd.openxmlformats-officedocument.presentationml.tags+xml"/>
  <Override PartName="/ppt/notesSlides/notesSlide234.xml" ContentType="application/vnd.openxmlformats-officedocument.presentationml.notesSlide+xml"/>
  <Override PartName="/ppt/charts/chart839.xml" ContentType="application/vnd.openxmlformats-officedocument.drawingml.chart+xml"/>
  <Override PartName="/ppt/charts/chart840.xml" ContentType="application/vnd.openxmlformats-officedocument.drawingml.chart+xml"/>
  <Override PartName="/ppt/tags/tag262.xml" ContentType="application/vnd.openxmlformats-officedocument.presentationml.tags+xml"/>
  <Override PartName="/ppt/notesSlides/notesSlide235.xml" ContentType="application/vnd.openxmlformats-officedocument.presentationml.notesSlide+xml"/>
  <Override PartName="/ppt/charts/chart841.xml" ContentType="application/vnd.openxmlformats-officedocument.drawingml.chart+xml"/>
  <Override PartName="/ppt/charts/chart842.xml" ContentType="application/vnd.openxmlformats-officedocument.drawingml.chart+xml"/>
  <Override PartName="/ppt/tags/tag263.xml" ContentType="application/vnd.openxmlformats-officedocument.presentationml.tags+xml"/>
  <Override PartName="/ppt/notesSlides/notesSlide236.xml" ContentType="application/vnd.openxmlformats-officedocument.presentationml.notesSlide+xml"/>
  <Override PartName="/ppt/charts/chart843.xml" ContentType="application/vnd.openxmlformats-officedocument.drawingml.chart+xml"/>
  <Override PartName="/ppt/charts/chart844.xml" ContentType="application/vnd.openxmlformats-officedocument.drawingml.chart+xml"/>
  <Override PartName="/ppt/tags/tag264.xml" ContentType="application/vnd.openxmlformats-officedocument.presentationml.tags+xml"/>
  <Override PartName="/ppt/notesSlides/notesSlide237.xml" ContentType="application/vnd.openxmlformats-officedocument.presentationml.notesSlide+xml"/>
  <Override PartName="/ppt/charts/chart845.xml" ContentType="application/vnd.openxmlformats-officedocument.drawingml.chart+xml"/>
  <Override PartName="/ppt/charts/chart846.xml" ContentType="application/vnd.openxmlformats-officedocument.drawingml.chart+xml"/>
  <Override PartName="/ppt/tags/tag265.xml" ContentType="application/vnd.openxmlformats-officedocument.presentationml.tags+xml"/>
  <Override PartName="/ppt/notesSlides/notesSlide238.xml" ContentType="application/vnd.openxmlformats-officedocument.presentationml.notesSlide+xml"/>
  <Override PartName="/ppt/charts/chart847.xml" ContentType="application/vnd.openxmlformats-officedocument.drawingml.chart+xml"/>
  <Override PartName="/ppt/charts/chart848.xml" ContentType="application/vnd.openxmlformats-officedocument.drawingml.chart+xml"/>
  <Override PartName="/ppt/tags/tag266.xml" ContentType="application/vnd.openxmlformats-officedocument.presentationml.tags+xml"/>
  <Override PartName="/ppt/notesSlides/notesSlide239.xml" ContentType="application/vnd.openxmlformats-officedocument.presentationml.notesSlide+xml"/>
  <Override PartName="/ppt/charts/chart849.xml" ContentType="application/vnd.openxmlformats-officedocument.drawingml.chart+xml"/>
  <Override PartName="/ppt/charts/chart850.xml" ContentType="application/vnd.openxmlformats-officedocument.drawingml.chart+xml"/>
  <Override PartName="/ppt/tags/tag267.xml" ContentType="application/vnd.openxmlformats-officedocument.presentationml.tags+xml"/>
  <Override PartName="/ppt/notesSlides/notesSlide240.xml" ContentType="application/vnd.openxmlformats-officedocument.presentationml.notesSlide+xml"/>
  <Override PartName="/ppt/charts/chart851.xml" ContentType="application/vnd.openxmlformats-officedocument.drawingml.chart+xml"/>
  <Override PartName="/ppt/charts/chart852.xml" ContentType="application/vnd.openxmlformats-officedocument.drawingml.chart+xml"/>
  <Override PartName="/ppt/tags/tag268.xml" ContentType="application/vnd.openxmlformats-officedocument.presentationml.tags+xml"/>
  <Override PartName="/ppt/notesSlides/notesSlide241.xml" ContentType="application/vnd.openxmlformats-officedocument.presentationml.notesSlide+xml"/>
  <Override PartName="/ppt/charts/chart853.xml" ContentType="application/vnd.openxmlformats-officedocument.drawingml.chart+xml"/>
  <Override PartName="/ppt/charts/chart854.xml" ContentType="application/vnd.openxmlformats-officedocument.drawingml.chart+xml"/>
  <Override PartName="/ppt/tags/tag269.xml" ContentType="application/vnd.openxmlformats-officedocument.presentationml.tags+xml"/>
  <Override PartName="/ppt/notesSlides/notesSlide242.xml" ContentType="application/vnd.openxmlformats-officedocument.presentationml.notesSlide+xml"/>
  <Override PartName="/ppt/charts/chart855.xml" ContentType="application/vnd.openxmlformats-officedocument.drawingml.chart+xml"/>
  <Override PartName="/ppt/charts/chart856.xml" ContentType="application/vnd.openxmlformats-officedocument.drawingml.chart+xml"/>
  <Override PartName="/ppt/tags/tag270.xml" ContentType="application/vnd.openxmlformats-officedocument.presentationml.tags+xml"/>
  <Override PartName="/ppt/notesSlides/notesSlide243.xml" ContentType="application/vnd.openxmlformats-officedocument.presentationml.notesSlide+xml"/>
  <Override PartName="/ppt/charts/chart857.xml" ContentType="application/vnd.openxmlformats-officedocument.drawingml.chart+xml"/>
  <Override PartName="/ppt/charts/chart858.xml" ContentType="application/vnd.openxmlformats-officedocument.drawingml.chart+xml"/>
  <Override PartName="/ppt/tags/tag271.xml" ContentType="application/vnd.openxmlformats-officedocument.presentationml.tags+xml"/>
  <Override PartName="/ppt/notesSlides/notesSlide244.xml" ContentType="application/vnd.openxmlformats-officedocument.presentationml.notesSlide+xml"/>
  <Override PartName="/ppt/charts/chart859.xml" ContentType="application/vnd.openxmlformats-officedocument.drawingml.chart+xml"/>
  <Override PartName="/ppt/charts/chart860.xml" ContentType="application/vnd.openxmlformats-officedocument.drawingml.chart+xml"/>
  <Override PartName="/ppt/tags/tag272.xml" ContentType="application/vnd.openxmlformats-officedocument.presentationml.tags+xml"/>
  <Override PartName="/ppt/notesSlides/notesSlide245.xml" ContentType="application/vnd.openxmlformats-officedocument.presentationml.notesSlide+xml"/>
  <Override PartName="/ppt/charts/chart861.xml" ContentType="application/vnd.openxmlformats-officedocument.drawingml.chart+xml"/>
  <Override PartName="/ppt/charts/chart862.xml" ContentType="application/vnd.openxmlformats-officedocument.drawingml.chart+xml"/>
  <Override PartName="/ppt/tags/tag273.xml" ContentType="application/vnd.openxmlformats-officedocument.presentationml.tags+xml"/>
  <Override PartName="/ppt/notesSlides/notesSlide246.xml" ContentType="application/vnd.openxmlformats-officedocument.presentationml.notesSlide+xml"/>
  <Override PartName="/ppt/charts/chart863.xml" ContentType="application/vnd.openxmlformats-officedocument.drawingml.chart+xml"/>
  <Override PartName="/ppt/charts/chart864.xml" ContentType="application/vnd.openxmlformats-officedocument.drawingml.chart+xml"/>
  <Override PartName="/ppt/tags/tag274.xml" ContentType="application/vnd.openxmlformats-officedocument.presentationml.tags+xml"/>
  <Override PartName="/ppt/notesSlides/notesSlide247.xml" ContentType="application/vnd.openxmlformats-officedocument.presentationml.notesSlide+xml"/>
  <Override PartName="/ppt/charts/chart865.xml" ContentType="application/vnd.openxmlformats-officedocument.drawingml.chart+xml"/>
  <Override PartName="/ppt/charts/chart866.xml" ContentType="application/vnd.openxmlformats-officedocument.drawingml.chart+xml"/>
  <Override PartName="/ppt/tags/tag275.xml" ContentType="application/vnd.openxmlformats-officedocument.presentationml.tags+xml"/>
  <Override PartName="/ppt/notesSlides/notesSlide248.xml" ContentType="application/vnd.openxmlformats-officedocument.presentationml.notesSlide+xml"/>
  <Override PartName="/ppt/charts/chart867.xml" ContentType="application/vnd.openxmlformats-officedocument.drawingml.chart+xml"/>
  <Override PartName="/ppt/charts/chart868.xml" ContentType="application/vnd.openxmlformats-officedocument.drawingml.chart+xml"/>
  <Override PartName="/ppt/tags/tag276.xml" ContentType="application/vnd.openxmlformats-officedocument.presentationml.tags+xml"/>
  <Override PartName="/ppt/notesSlides/notesSlide249.xml" ContentType="application/vnd.openxmlformats-officedocument.presentationml.notesSlide+xml"/>
  <Override PartName="/ppt/charts/chart869.xml" ContentType="application/vnd.openxmlformats-officedocument.drawingml.chart+xml"/>
  <Override PartName="/ppt/charts/chart870.xml" ContentType="application/vnd.openxmlformats-officedocument.drawingml.chart+xml"/>
  <Override PartName="/ppt/tags/tag277.xml" ContentType="application/vnd.openxmlformats-officedocument.presentationml.tags+xml"/>
  <Override PartName="/ppt/notesSlides/notesSlide250.xml" ContentType="application/vnd.openxmlformats-officedocument.presentationml.notesSlide+xml"/>
  <Override PartName="/ppt/charts/chart871.xml" ContentType="application/vnd.openxmlformats-officedocument.drawingml.chart+xml"/>
  <Override PartName="/ppt/charts/chart872.xml" ContentType="application/vnd.openxmlformats-officedocument.drawingml.chart+xml"/>
  <Override PartName="/ppt/tags/tag278.xml" ContentType="application/vnd.openxmlformats-officedocument.presentationml.tags+xml"/>
  <Override PartName="/ppt/notesSlides/notesSlide251.xml" ContentType="application/vnd.openxmlformats-officedocument.presentationml.notesSlide+xml"/>
  <Override PartName="/ppt/charts/chart873.xml" ContentType="application/vnd.openxmlformats-officedocument.drawingml.chart+xml"/>
  <Override PartName="/ppt/charts/chart874.xml" ContentType="application/vnd.openxmlformats-officedocument.drawingml.chart+xml"/>
  <Override PartName="/ppt/tags/tag279.xml" ContentType="application/vnd.openxmlformats-officedocument.presentationml.tags+xml"/>
  <Override PartName="/ppt/notesSlides/notesSlide252.xml" ContentType="application/vnd.openxmlformats-officedocument.presentationml.notesSlide+xml"/>
  <Override PartName="/ppt/charts/chart875.xml" ContentType="application/vnd.openxmlformats-officedocument.drawingml.chart+xml"/>
  <Override PartName="/ppt/charts/chart876.xml" ContentType="application/vnd.openxmlformats-officedocument.drawingml.chart+xml"/>
  <Override PartName="/ppt/tags/tag280.xml" ContentType="application/vnd.openxmlformats-officedocument.presentationml.tags+xml"/>
  <Override PartName="/ppt/notesSlides/notesSlide253.xml" ContentType="application/vnd.openxmlformats-officedocument.presentationml.notesSlide+xml"/>
  <Override PartName="/ppt/charts/chart877.xml" ContentType="application/vnd.openxmlformats-officedocument.drawingml.chart+xml"/>
  <Override PartName="/ppt/charts/chart878.xml" ContentType="application/vnd.openxmlformats-officedocument.drawingml.chart+xml"/>
  <Override PartName="/ppt/tags/tag281.xml" ContentType="application/vnd.openxmlformats-officedocument.presentationml.tags+xml"/>
  <Override PartName="/ppt/notesSlides/notesSlide254.xml" ContentType="application/vnd.openxmlformats-officedocument.presentationml.notesSlide+xml"/>
  <Override PartName="/ppt/charts/chart879.xml" ContentType="application/vnd.openxmlformats-officedocument.drawingml.chart+xml"/>
  <Override PartName="/ppt/charts/chart880.xml" ContentType="application/vnd.openxmlformats-officedocument.drawingml.chart+xml"/>
  <Override PartName="/ppt/tags/tag282.xml" ContentType="application/vnd.openxmlformats-officedocument.presentationml.tags+xml"/>
  <Override PartName="/ppt/notesSlides/notesSlide255.xml" ContentType="application/vnd.openxmlformats-officedocument.presentationml.notesSlide+xml"/>
  <Override PartName="/ppt/charts/chart881.xml" ContentType="application/vnd.openxmlformats-officedocument.drawingml.chart+xml"/>
  <Override PartName="/ppt/charts/chart882.xml" ContentType="application/vnd.openxmlformats-officedocument.drawingml.chart+xml"/>
  <Override PartName="/ppt/tags/tag283.xml" ContentType="application/vnd.openxmlformats-officedocument.presentationml.tags+xml"/>
  <Override PartName="/ppt/notesSlides/notesSlide256.xml" ContentType="application/vnd.openxmlformats-officedocument.presentationml.notesSlide+xml"/>
  <Override PartName="/ppt/charts/chart883.xml" ContentType="application/vnd.openxmlformats-officedocument.drawingml.chart+xml"/>
  <Override PartName="/ppt/charts/chart884.xml" ContentType="application/vnd.openxmlformats-officedocument.drawingml.chart+xml"/>
  <Override PartName="/ppt/tags/tag284.xml" ContentType="application/vnd.openxmlformats-officedocument.presentationml.tags+xml"/>
  <Override PartName="/ppt/notesSlides/notesSlide257.xml" ContentType="application/vnd.openxmlformats-officedocument.presentationml.notesSlide+xml"/>
  <Override PartName="/ppt/charts/chart885.xml" ContentType="application/vnd.openxmlformats-officedocument.drawingml.chart+xml"/>
  <Override PartName="/ppt/charts/chart886.xml" ContentType="application/vnd.openxmlformats-officedocument.drawingml.chart+xml"/>
  <Override PartName="/ppt/tags/tag285.xml" ContentType="application/vnd.openxmlformats-officedocument.presentationml.tags+xml"/>
  <Override PartName="/ppt/notesSlides/notesSlide258.xml" ContentType="application/vnd.openxmlformats-officedocument.presentationml.notesSlide+xml"/>
  <Override PartName="/ppt/charts/chart887.xml" ContentType="application/vnd.openxmlformats-officedocument.drawingml.chart+xml"/>
  <Override PartName="/ppt/charts/chart888.xml" ContentType="application/vnd.openxmlformats-officedocument.drawingml.chart+xml"/>
  <Override PartName="/ppt/tags/tag286.xml" ContentType="application/vnd.openxmlformats-officedocument.presentationml.tags+xml"/>
  <Override PartName="/ppt/notesSlides/notesSlide259.xml" ContentType="application/vnd.openxmlformats-officedocument.presentationml.notesSlide+xml"/>
  <Override PartName="/ppt/charts/chart889.xml" ContentType="application/vnd.openxmlformats-officedocument.drawingml.chart+xml"/>
  <Override PartName="/ppt/charts/chart890.xml" ContentType="application/vnd.openxmlformats-officedocument.drawingml.chart+xml"/>
  <Override PartName="/ppt/tags/tag287.xml" ContentType="application/vnd.openxmlformats-officedocument.presentationml.tags+xml"/>
  <Override PartName="/ppt/notesSlides/notesSlide260.xml" ContentType="application/vnd.openxmlformats-officedocument.presentationml.notesSlide+xml"/>
  <Override PartName="/ppt/charts/chart891.xml" ContentType="application/vnd.openxmlformats-officedocument.drawingml.chart+xml"/>
  <Override PartName="/ppt/charts/chart892.xml" ContentType="application/vnd.openxmlformats-officedocument.drawingml.chart+xml"/>
  <Override PartName="/ppt/tags/tag288.xml" ContentType="application/vnd.openxmlformats-officedocument.presentationml.tags+xml"/>
  <Override PartName="/ppt/notesSlides/notesSlide261.xml" ContentType="application/vnd.openxmlformats-officedocument.presentationml.notesSlide+xml"/>
  <Override PartName="/ppt/charts/chart893.xml" ContentType="application/vnd.openxmlformats-officedocument.drawingml.chart+xml"/>
  <Override PartName="/ppt/charts/chart894.xml" ContentType="application/vnd.openxmlformats-officedocument.drawingml.chart+xml"/>
  <Override PartName="/ppt/tags/tag289.xml" ContentType="application/vnd.openxmlformats-officedocument.presentationml.tags+xml"/>
  <Override PartName="/ppt/notesSlides/notesSlide262.xml" ContentType="application/vnd.openxmlformats-officedocument.presentationml.notesSlide+xml"/>
  <Override PartName="/ppt/charts/chart895.xml" ContentType="application/vnd.openxmlformats-officedocument.drawingml.chart+xml"/>
  <Override PartName="/ppt/charts/chart896.xml" ContentType="application/vnd.openxmlformats-officedocument.drawingml.chart+xml"/>
  <Override PartName="/ppt/tags/tag290.xml" ContentType="application/vnd.openxmlformats-officedocument.presentationml.tags+xml"/>
  <Override PartName="/ppt/notesSlides/notesSlide263.xml" ContentType="application/vnd.openxmlformats-officedocument.presentationml.notesSlide+xml"/>
  <Override PartName="/ppt/charts/chart897.xml" ContentType="application/vnd.openxmlformats-officedocument.drawingml.chart+xml"/>
  <Override PartName="/ppt/charts/chart898.xml" ContentType="application/vnd.openxmlformats-officedocument.drawingml.chart+xml"/>
  <Override PartName="/ppt/tags/tag291.xml" ContentType="application/vnd.openxmlformats-officedocument.presentationml.tags+xml"/>
  <Override PartName="/ppt/notesSlides/notesSlide264.xml" ContentType="application/vnd.openxmlformats-officedocument.presentationml.notesSlide+xml"/>
  <Override PartName="/ppt/charts/chart899.xml" ContentType="application/vnd.openxmlformats-officedocument.drawingml.chart+xml"/>
  <Override PartName="/ppt/charts/chart900.xml" ContentType="application/vnd.openxmlformats-officedocument.drawingml.chart+xml"/>
  <Override PartName="/ppt/tags/tag292.xml" ContentType="application/vnd.openxmlformats-officedocument.presentationml.tags+xml"/>
  <Override PartName="/ppt/notesSlides/notesSlide265.xml" ContentType="application/vnd.openxmlformats-officedocument.presentationml.notesSlide+xml"/>
  <Override PartName="/ppt/charts/chart901.xml" ContentType="application/vnd.openxmlformats-officedocument.drawingml.chart+xml"/>
  <Override PartName="/ppt/charts/chart902.xml" ContentType="application/vnd.openxmlformats-officedocument.drawingml.chart+xml"/>
  <Override PartName="/ppt/tags/tag293.xml" ContentType="application/vnd.openxmlformats-officedocument.presentationml.tags+xml"/>
  <Override PartName="/ppt/notesSlides/notesSlide266.xml" ContentType="application/vnd.openxmlformats-officedocument.presentationml.notesSlide+xml"/>
  <Override PartName="/ppt/charts/chart903.xml" ContentType="application/vnd.openxmlformats-officedocument.drawingml.chart+xml"/>
  <Override PartName="/ppt/charts/chart904.xml" ContentType="application/vnd.openxmlformats-officedocument.drawingml.chart+xml"/>
  <Override PartName="/ppt/tags/tag294.xml" ContentType="application/vnd.openxmlformats-officedocument.presentationml.tags+xml"/>
  <Override PartName="/ppt/notesSlides/notesSlide267.xml" ContentType="application/vnd.openxmlformats-officedocument.presentationml.notesSlide+xml"/>
  <Override PartName="/ppt/charts/chart905.xml" ContentType="application/vnd.openxmlformats-officedocument.drawingml.chart+xml"/>
  <Override PartName="/ppt/charts/chart906.xml" ContentType="application/vnd.openxmlformats-officedocument.drawingml.chart+xml"/>
  <Override PartName="/ppt/tags/tag295.xml" ContentType="application/vnd.openxmlformats-officedocument.presentationml.tags+xml"/>
  <Override PartName="/ppt/notesSlides/notesSlide268.xml" ContentType="application/vnd.openxmlformats-officedocument.presentationml.notesSlide+xml"/>
  <Override PartName="/ppt/charts/chart907.xml" ContentType="application/vnd.openxmlformats-officedocument.drawingml.chart+xml"/>
  <Override PartName="/ppt/charts/chart908.xml" ContentType="application/vnd.openxmlformats-officedocument.drawingml.chart+xml"/>
  <Override PartName="/ppt/tags/tag296.xml" ContentType="application/vnd.openxmlformats-officedocument.presentationml.tags+xml"/>
  <Override PartName="/ppt/notesSlides/notesSlide269.xml" ContentType="application/vnd.openxmlformats-officedocument.presentationml.notesSlide+xml"/>
  <Override PartName="/ppt/charts/chart909.xml" ContentType="application/vnd.openxmlformats-officedocument.drawingml.chart+xml"/>
  <Override PartName="/ppt/charts/chart910.xml" ContentType="application/vnd.openxmlformats-officedocument.drawingml.chart+xml"/>
  <Override PartName="/ppt/tags/tag297.xml" ContentType="application/vnd.openxmlformats-officedocument.presentationml.tags+xml"/>
  <Override PartName="/ppt/notesSlides/notesSlide270.xml" ContentType="application/vnd.openxmlformats-officedocument.presentationml.notesSlide+xml"/>
  <Override PartName="/ppt/charts/chart911.xml" ContentType="application/vnd.openxmlformats-officedocument.drawingml.chart+xml"/>
  <Override PartName="/ppt/charts/chart912.xml" ContentType="application/vnd.openxmlformats-officedocument.drawingml.chart+xml"/>
  <Override PartName="/ppt/tags/tag298.xml" ContentType="application/vnd.openxmlformats-officedocument.presentationml.tags+xml"/>
  <Override PartName="/ppt/notesSlides/notesSlide271.xml" ContentType="application/vnd.openxmlformats-officedocument.presentationml.notesSlide+xml"/>
  <Override PartName="/ppt/charts/chart913.xml" ContentType="application/vnd.openxmlformats-officedocument.drawingml.chart+xml"/>
  <Override PartName="/ppt/charts/chart914.xml" ContentType="application/vnd.openxmlformats-officedocument.drawingml.chart+xml"/>
  <Override PartName="/ppt/tags/tag299.xml" ContentType="application/vnd.openxmlformats-officedocument.presentationml.tags+xml"/>
  <Override PartName="/ppt/notesSlides/notesSlide272.xml" ContentType="application/vnd.openxmlformats-officedocument.presentationml.notesSlide+xml"/>
  <Override PartName="/ppt/charts/chart915.xml" ContentType="application/vnd.openxmlformats-officedocument.drawingml.chart+xml"/>
  <Override PartName="/ppt/charts/chart916.xml" ContentType="application/vnd.openxmlformats-officedocument.drawingml.chart+xml"/>
  <Override PartName="/ppt/tags/tag300.xml" ContentType="application/vnd.openxmlformats-officedocument.presentationml.tags+xml"/>
  <Override PartName="/ppt/notesSlides/notesSlide273.xml" ContentType="application/vnd.openxmlformats-officedocument.presentationml.notesSlide+xml"/>
  <Override PartName="/ppt/charts/chart917.xml" ContentType="application/vnd.openxmlformats-officedocument.drawingml.chart+xml"/>
  <Override PartName="/ppt/charts/chart918.xml" ContentType="application/vnd.openxmlformats-officedocument.drawingml.chart+xml"/>
  <Override PartName="/ppt/tags/tag301.xml" ContentType="application/vnd.openxmlformats-officedocument.presentationml.tags+xml"/>
  <Override PartName="/ppt/notesSlides/notesSlide274.xml" ContentType="application/vnd.openxmlformats-officedocument.presentationml.notesSlide+xml"/>
  <Override PartName="/ppt/charts/chart919.xml" ContentType="application/vnd.openxmlformats-officedocument.drawingml.chart+xml"/>
  <Override PartName="/ppt/charts/chart920.xml" ContentType="application/vnd.openxmlformats-officedocument.drawingml.chart+xml"/>
  <Override PartName="/ppt/tags/tag302.xml" ContentType="application/vnd.openxmlformats-officedocument.presentationml.tags+xml"/>
  <Override PartName="/ppt/notesSlides/notesSlide275.xml" ContentType="application/vnd.openxmlformats-officedocument.presentationml.notesSlide+xml"/>
  <Override PartName="/ppt/charts/chart921.xml" ContentType="application/vnd.openxmlformats-officedocument.drawingml.chart+xml"/>
  <Override PartName="/ppt/charts/chart922.xml" ContentType="application/vnd.openxmlformats-officedocument.drawingml.chart+xml"/>
  <Override PartName="/ppt/tags/tag303.xml" ContentType="application/vnd.openxmlformats-officedocument.presentationml.tags+xml"/>
  <Override PartName="/ppt/notesSlides/notesSlide276.xml" ContentType="application/vnd.openxmlformats-officedocument.presentationml.notesSlide+xml"/>
  <Override PartName="/ppt/charts/chart923.xml" ContentType="application/vnd.openxmlformats-officedocument.drawingml.chart+xml"/>
  <Override PartName="/ppt/charts/chart924.xml" ContentType="application/vnd.openxmlformats-officedocument.drawingml.chart+xml"/>
  <Override PartName="/ppt/tags/tag304.xml" ContentType="application/vnd.openxmlformats-officedocument.presentationml.tags+xml"/>
  <Override PartName="/ppt/notesSlides/notesSlide277.xml" ContentType="application/vnd.openxmlformats-officedocument.presentationml.notesSlide+xml"/>
  <Override PartName="/ppt/charts/chart925.xml" ContentType="application/vnd.openxmlformats-officedocument.drawingml.chart+xml"/>
  <Override PartName="/ppt/charts/chart926.xml" ContentType="application/vnd.openxmlformats-officedocument.drawingml.chart+xml"/>
  <Override PartName="/ppt/tags/tag305.xml" ContentType="application/vnd.openxmlformats-officedocument.presentationml.tags+xml"/>
  <Override PartName="/ppt/notesSlides/notesSlide278.xml" ContentType="application/vnd.openxmlformats-officedocument.presentationml.notesSlide+xml"/>
  <Override PartName="/ppt/charts/chart927.xml" ContentType="application/vnd.openxmlformats-officedocument.drawingml.chart+xml"/>
  <Override PartName="/ppt/charts/chart928.xml" ContentType="application/vnd.openxmlformats-officedocument.drawingml.chart+xml"/>
  <Override PartName="/ppt/tags/tag306.xml" ContentType="application/vnd.openxmlformats-officedocument.presentationml.tags+xml"/>
  <Override PartName="/ppt/notesSlides/notesSlide279.xml" ContentType="application/vnd.openxmlformats-officedocument.presentationml.notesSlide+xml"/>
  <Override PartName="/ppt/charts/chart929.xml" ContentType="application/vnd.openxmlformats-officedocument.drawingml.chart+xml"/>
  <Override PartName="/ppt/charts/chart930.xml" ContentType="application/vnd.openxmlformats-officedocument.drawingml.chart+xml"/>
  <Override PartName="/ppt/tags/tag307.xml" ContentType="application/vnd.openxmlformats-officedocument.presentationml.tags+xml"/>
  <Override PartName="/ppt/notesSlides/notesSlide280.xml" ContentType="application/vnd.openxmlformats-officedocument.presentationml.notesSlide+xml"/>
  <Override PartName="/ppt/charts/chart931.xml" ContentType="application/vnd.openxmlformats-officedocument.drawingml.chart+xml"/>
  <Override PartName="/ppt/charts/chart932.xml" ContentType="application/vnd.openxmlformats-officedocument.drawingml.chart+xml"/>
  <Override PartName="/ppt/tags/tag308.xml" ContentType="application/vnd.openxmlformats-officedocument.presentationml.tags+xml"/>
  <Override PartName="/ppt/notesSlides/notesSlide281.xml" ContentType="application/vnd.openxmlformats-officedocument.presentationml.notesSlide+xml"/>
  <Override PartName="/ppt/charts/chart933.xml" ContentType="application/vnd.openxmlformats-officedocument.drawingml.chart+xml"/>
  <Override PartName="/ppt/charts/chart934.xml" ContentType="application/vnd.openxmlformats-officedocument.drawingml.chart+xml"/>
  <Override PartName="/ppt/tags/tag309.xml" ContentType="application/vnd.openxmlformats-officedocument.presentationml.tags+xml"/>
  <Override PartName="/ppt/notesSlides/notesSlide282.xml" ContentType="application/vnd.openxmlformats-officedocument.presentationml.notesSlide+xml"/>
  <Override PartName="/ppt/charts/chart935.xml" ContentType="application/vnd.openxmlformats-officedocument.drawingml.chart+xml"/>
  <Override PartName="/ppt/charts/chart936.xml" ContentType="application/vnd.openxmlformats-officedocument.drawingml.chart+xml"/>
  <Override PartName="/ppt/tags/tag310.xml" ContentType="application/vnd.openxmlformats-officedocument.presentationml.tags+xml"/>
  <Override PartName="/ppt/notesSlides/notesSlide283.xml" ContentType="application/vnd.openxmlformats-officedocument.presentationml.notesSlide+xml"/>
  <Override PartName="/ppt/charts/chart937.xml" ContentType="application/vnd.openxmlformats-officedocument.drawingml.chart+xml"/>
  <Override PartName="/ppt/charts/chart938.xml" ContentType="application/vnd.openxmlformats-officedocument.drawingml.chart+xml"/>
  <Override PartName="/ppt/tags/tag311.xml" ContentType="application/vnd.openxmlformats-officedocument.presentationml.tags+xml"/>
  <Override PartName="/ppt/notesSlides/notesSlide284.xml" ContentType="application/vnd.openxmlformats-officedocument.presentationml.notesSlide+xml"/>
  <Override PartName="/ppt/charts/chart939.xml" ContentType="application/vnd.openxmlformats-officedocument.drawingml.chart+xml"/>
  <Override PartName="/ppt/charts/chart940.xml" ContentType="application/vnd.openxmlformats-officedocument.drawingml.chart+xml"/>
  <Override PartName="/ppt/tags/tag312.xml" ContentType="application/vnd.openxmlformats-officedocument.presentationml.tags+xml"/>
  <Override PartName="/ppt/notesSlides/notesSlide285.xml" ContentType="application/vnd.openxmlformats-officedocument.presentationml.notesSlide+xml"/>
  <Override PartName="/ppt/charts/chart941.xml" ContentType="application/vnd.openxmlformats-officedocument.drawingml.chart+xml"/>
  <Override PartName="/ppt/charts/chart942.xml" ContentType="application/vnd.openxmlformats-officedocument.drawingml.chart+xml"/>
  <Override PartName="/ppt/tags/tag313.xml" ContentType="application/vnd.openxmlformats-officedocument.presentationml.tags+xml"/>
  <Override PartName="/ppt/notesSlides/notesSlide286.xml" ContentType="application/vnd.openxmlformats-officedocument.presentationml.notesSlide+xml"/>
  <Override PartName="/ppt/charts/chart943.xml" ContentType="application/vnd.openxmlformats-officedocument.drawingml.chart+xml"/>
  <Override PartName="/ppt/charts/chart944.xml" ContentType="application/vnd.openxmlformats-officedocument.drawingml.chart+xml"/>
  <Override PartName="/ppt/tags/tag314.xml" ContentType="application/vnd.openxmlformats-officedocument.presentationml.tags+xml"/>
  <Override PartName="/ppt/notesSlides/notesSlide287.xml" ContentType="application/vnd.openxmlformats-officedocument.presentationml.notesSlide+xml"/>
  <Override PartName="/ppt/charts/chart945.xml" ContentType="application/vnd.openxmlformats-officedocument.drawingml.chart+xml"/>
  <Override PartName="/ppt/charts/chart946.xml" ContentType="application/vnd.openxmlformats-officedocument.drawingml.chart+xml"/>
  <Override PartName="/ppt/tags/tag315.xml" ContentType="application/vnd.openxmlformats-officedocument.presentationml.tags+xml"/>
  <Override PartName="/ppt/notesSlides/notesSlide288.xml" ContentType="application/vnd.openxmlformats-officedocument.presentationml.notesSlide+xml"/>
  <Override PartName="/ppt/charts/chart947.xml" ContentType="application/vnd.openxmlformats-officedocument.drawingml.chart+xml"/>
  <Override PartName="/ppt/charts/chart948.xml" ContentType="application/vnd.openxmlformats-officedocument.drawingml.chart+xml"/>
  <Override PartName="/ppt/tags/tag316.xml" ContentType="application/vnd.openxmlformats-officedocument.presentationml.tags+xml"/>
  <Override PartName="/ppt/notesSlides/notesSlide289.xml" ContentType="application/vnd.openxmlformats-officedocument.presentationml.notesSlide+xml"/>
  <Override PartName="/ppt/charts/chart949.xml" ContentType="application/vnd.openxmlformats-officedocument.drawingml.chart+xml"/>
  <Override PartName="/ppt/charts/chart950.xml" ContentType="application/vnd.openxmlformats-officedocument.drawingml.chart+xml"/>
  <Override PartName="/ppt/tags/tag317.xml" ContentType="application/vnd.openxmlformats-officedocument.presentationml.tags+xml"/>
  <Override PartName="/ppt/notesSlides/notesSlide290.xml" ContentType="application/vnd.openxmlformats-officedocument.presentationml.notesSlide+xml"/>
  <Override PartName="/ppt/charts/chart951.xml" ContentType="application/vnd.openxmlformats-officedocument.drawingml.chart+xml"/>
  <Override PartName="/ppt/charts/chart952.xml" ContentType="application/vnd.openxmlformats-officedocument.drawingml.chart+xml"/>
  <Override PartName="/ppt/tags/tag318.xml" ContentType="application/vnd.openxmlformats-officedocument.presentationml.tags+xml"/>
  <Override PartName="/ppt/notesSlides/notesSlide291.xml" ContentType="application/vnd.openxmlformats-officedocument.presentationml.notesSlide+xml"/>
  <Override PartName="/ppt/charts/chart953.xml" ContentType="application/vnd.openxmlformats-officedocument.drawingml.chart+xml"/>
  <Override PartName="/ppt/charts/chart954.xml" ContentType="application/vnd.openxmlformats-officedocument.drawingml.chart+xml"/>
  <Override PartName="/ppt/tags/tag319.xml" ContentType="application/vnd.openxmlformats-officedocument.presentationml.tags+xml"/>
  <Override PartName="/ppt/notesSlides/notesSlide292.xml" ContentType="application/vnd.openxmlformats-officedocument.presentationml.notesSlide+xml"/>
  <Override PartName="/ppt/charts/chart955.xml" ContentType="application/vnd.openxmlformats-officedocument.drawingml.chart+xml"/>
  <Override PartName="/ppt/charts/chart956.xml" ContentType="application/vnd.openxmlformats-officedocument.drawingml.chart+xml"/>
  <Override PartName="/ppt/tags/tag320.xml" ContentType="application/vnd.openxmlformats-officedocument.presentationml.tags+xml"/>
  <Override PartName="/ppt/notesSlides/notesSlide293.xml" ContentType="application/vnd.openxmlformats-officedocument.presentationml.notesSlide+xml"/>
  <Override PartName="/ppt/charts/chart957.xml" ContentType="application/vnd.openxmlformats-officedocument.drawingml.chart+xml"/>
  <Override PartName="/ppt/charts/chart958.xml" ContentType="application/vnd.openxmlformats-officedocument.drawingml.chart+xml"/>
  <Override PartName="/ppt/tags/tag321.xml" ContentType="application/vnd.openxmlformats-officedocument.presentationml.tags+xml"/>
  <Override PartName="/ppt/notesSlides/notesSlide294.xml" ContentType="application/vnd.openxmlformats-officedocument.presentationml.notesSlide+xml"/>
  <Override PartName="/ppt/charts/chart959.xml" ContentType="application/vnd.openxmlformats-officedocument.drawingml.chart+xml"/>
  <Override PartName="/ppt/charts/chart960.xml" ContentType="application/vnd.openxmlformats-officedocument.drawingml.chart+xml"/>
  <Override PartName="/ppt/tags/tag322.xml" ContentType="application/vnd.openxmlformats-officedocument.presentationml.tags+xml"/>
  <Override PartName="/ppt/notesSlides/notesSlide295.xml" ContentType="application/vnd.openxmlformats-officedocument.presentationml.notesSlide+xml"/>
  <Override PartName="/ppt/charts/chart961.xml" ContentType="application/vnd.openxmlformats-officedocument.drawingml.chart+xml"/>
  <Override PartName="/ppt/charts/chart962.xml" ContentType="application/vnd.openxmlformats-officedocument.drawingml.chart+xml"/>
  <Override PartName="/ppt/tags/tag323.xml" ContentType="application/vnd.openxmlformats-officedocument.presentationml.tags+xml"/>
  <Override PartName="/ppt/notesSlides/notesSlide296.xml" ContentType="application/vnd.openxmlformats-officedocument.presentationml.notesSlide+xml"/>
  <Override PartName="/ppt/charts/chart963.xml" ContentType="application/vnd.openxmlformats-officedocument.drawingml.chart+xml"/>
  <Override PartName="/ppt/charts/chart964.xml" ContentType="application/vnd.openxmlformats-officedocument.drawingml.chart+xml"/>
  <Override PartName="/ppt/tags/tag324.xml" ContentType="application/vnd.openxmlformats-officedocument.presentationml.tags+xml"/>
  <Override PartName="/ppt/notesSlides/notesSlide297.xml" ContentType="application/vnd.openxmlformats-officedocument.presentationml.notesSlide+xml"/>
  <Override PartName="/ppt/charts/chart965.xml" ContentType="application/vnd.openxmlformats-officedocument.drawingml.chart+xml"/>
  <Override PartName="/ppt/charts/chart966.xml" ContentType="application/vnd.openxmlformats-officedocument.drawingml.chart+xml"/>
  <Override PartName="/ppt/tags/tag325.xml" ContentType="application/vnd.openxmlformats-officedocument.presentationml.tags+xml"/>
  <Override PartName="/ppt/notesSlides/notesSlide298.xml" ContentType="application/vnd.openxmlformats-officedocument.presentationml.notesSlide+xml"/>
  <Override PartName="/ppt/charts/chart967.xml" ContentType="application/vnd.openxmlformats-officedocument.drawingml.chart+xml"/>
  <Override PartName="/ppt/charts/chart968.xml" ContentType="application/vnd.openxmlformats-officedocument.drawingml.chart+xml"/>
  <Override PartName="/ppt/tags/tag326.xml" ContentType="application/vnd.openxmlformats-officedocument.presentationml.tags+xml"/>
  <Override PartName="/ppt/notesSlides/notesSlide299.xml" ContentType="application/vnd.openxmlformats-officedocument.presentationml.notesSlide+xml"/>
  <Override PartName="/ppt/charts/chart969.xml" ContentType="application/vnd.openxmlformats-officedocument.drawingml.chart+xml"/>
  <Override PartName="/ppt/charts/chart970.xml" ContentType="application/vnd.openxmlformats-officedocument.drawingml.chart+xml"/>
  <Override PartName="/ppt/tags/tag327.xml" ContentType="application/vnd.openxmlformats-officedocument.presentationml.tags+xml"/>
  <Override PartName="/ppt/notesSlides/notesSlide300.xml" ContentType="application/vnd.openxmlformats-officedocument.presentationml.notesSlide+xml"/>
  <Override PartName="/ppt/charts/chart971.xml" ContentType="application/vnd.openxmlformats-officedocument.drawingml.chart+xml"/>
  <Override PartName="/ppt/charts/chart972.xml" ContentType="application/vnd.openxmlformats-officedocument.drawingml.chart+xml"/>
  <Override PartName="/ppt/tags/tag328.xml" ContentType="application/vnd.openxmlformats-officedocument.presentationml.tags+xml"/>
  <Override PartName="/ppt/notesSlides/notesSlide301.xml" ContentType="application/vnd.openxmlformats-officedocument.presentationml.notesSlide+xml"/>
  <Override PartName="/ppt/charts/chart973.xml" ContentType="application/vnd.openxmlformats-officedocument.drawingml.chart+xml"/>
  <Override PartName="/ppt/charts/chart974.xml" ContentType="application/vnd.openxmlformats-officedocument.drawingml.chart+xml"/>
  <Override PartName="/ppt/tags/tag329.xml" ContentType="application/vnd.openxmlformats-officedocument.presentationml.tags+xml"/>
  <Override PartName="/ppt/notesSlides/notesSlide302.xml" ContentType="application/vnd.openxmlformats-officedocument.presentationml.notesSlide+xml"/>
  <Override PartName="/ppt/charts/chart975.xml" ContentType="application/vnd.openxmlformats-officedocument.drawingml.chart+xml"/>
  <Override PartName="/ppt/charts/chart976.xml" ContentType="application/vnd.openxmlformats-officedocument.drawingml.chart+xml"/>
  <Override PartName="/ppt/tags/tag330.xml" ContentType="application/vnd.openxmlformats-officedocument.presentationml.tags+xml"/>
  <Override PartName="/ppt/notesSlides/notesSlide303.xml" ContentType="application/vnd.openxmlformats-officedocument.presentationml.notesSlide+xml"/>
  <Override PartName="/ppt/charts/chart977.xml" ContentType="application/vnd.openxmlformats-officedocument.drawingml.chart+xml"/>
  <Override PartName="/ppt/charts/chart978.xml" ContentType="application/vnd.openxmlformats-officedocument.drawingml.chart+xml"/>
  <Override PartName="/ppt/tags/tag331.xml" ContentType="application/vnd.openxmlformats-officedocument.presentationml.tags+xml"/>
  <Override PartName="/ppt/notesSlides/notesSlide304.xml" ContentType="application/vnd.openxmlformats-officedocument.presentationml.notesSlide+xml"/>
  <Override PartName="/ppt/charts/chart979.xml" ContentType="application/vnd.openxmlformats-officedocument.drawingml.chart+xml"/>
  <Override PartName="/ppt/charts/chart980.xml" ContentType="application/vnd.openxmlformats-officedocument.drawingml.chart+xml"/>
  <Override PartName="/ppt/tags/tag332.xml" ContentType="application/vnd.openxmlformats-officedocument.presentationml.tags+xml"/>
  <Override PartName="/ppt/notesSlides/notesSlide305.xml" ContentType="application/vnd.openxmlformats-officedocument.presentationml.notesSlide+xml"/>
  <Override PartName="/ppt/charts/chart981.xml" ContentType="application/vnd.openxmlformats-officedocument.drawingml.chart+xml"/>
  <Override PartName="/ppt/charts/chart982.xml" ContentType="application/vnd.openxmlformats-officedocument.drawingml.chart+xml"/>
  <Override PartName="/ppt/tags/tag333.xml" ContentType="application/vnd.openxmlformats-officedocument.presentationml.tags+xml"/>
  <Override PartName="/ppt/notesSlides/notesSlide306.xml" ContentType="application/vnd.openxmlformats-officedocument.presentationml.notesSlide+xml"/>
  <Override PartName="/ppt/charts/chart983.xml" ContentType="application/vnd.openxmlformats-officedocument.drawingml.chart+xml"/>
  <Override PartName="/ppt/charts/chart984.xml" ContentType="application/vnd.openxmlformats-officedocument.drawingml.chart+xml"/>
  <Override PartName="/ppt/tags/tag334.xml" ContentType="application/vnd.openxmlformats-officedocument.presentationml.tags+xml"/>
  <Override PartName="/ppt/notesSlides/notesSlide307.xml" ContentType="application/vnd.openxmlformats-officedocument.presentationml.notesSlide+xml"/>
  <Override PartName="/ppt/charts/chart985.xml" ContentType="application/vnd.openxmlformats-officedocument.drawingml.chart+xml"/>
  <Override PartName="/ppt/charts/chart986.xml" ContentType="application/vnd.openxmlformats-officedocument.drawingml.chart+xml"/>
  <Override PartName="/ppt/tags/tag335.xml" ContentType="application/vnd.openxmlformats-officedocument.presentationml.tags+xml"/>
  <Override PartName="/ppt/notesSlides/notesSlide308.xml" ContentType="application/vnd.openxmlformats-officedocument.presentationml.notesSlide+xml"/>
  <Override PartName="/ppt/charts/chart987.xml" ContentType="application/vnd.openxmlformats-officedocument.drawingml.chart+xml"/>
  <Override PartName="/ppt/charts/chart988.xml" ContentType="application/vnd.openxmlformats-officedocument.drawingml.chart+xml"/>
  <Override PartName="/ppt/tags/tag336.xml" ContentType="application/vnd.openxmlformats-officedocument.presentationml.tags+xml"/>
  <Override PartName="/ppt/notesSlides/notesSlide309.xml" ContentType="application/vnd.openxmlformats-officedocument.presentationml.notesSlide+xml"/>
  <Override PartName="/ppt/charts/chart989.xml" ContentType="application/vnd.openxmlformats-officedocument.drawingml.chart+xml"/>
  <Override PartName="/ppt/charts/chart990.xml" ContentType="application/vnd.openxmlformats-officedocument.drawingml.chart+xml"/>
  <Override PartName="/ppt/tags/tag337.xml" ContentType="application/vnd.openxmlformats-officedocument.presentationml.tags+xml"/>
  <Override PartName="/ppt/notesSlides/notesSlide310.xml" ContentType="application/vnd.openxmlformats-officedocument.presentationml.notesSlide+xml"/>
  <Override PartName="/ppt/charts/chart991.xml" ContentType="application/vnd.openxmlformats-officedocument.drawingml.chart+xml"/>
  <Override PartName="/ppt/charts/chart992.xml" ContentType="application/vnd.openxmlformats-officedocument.drawingml.chart+xml"/>
  <Override PartName="/ppt/tags/tag338.xml" ContentType="application/vnd.openxmlformats-officedocument.presentationml.tags+xml"/>
  <Override PartName="/ppt/notesSlides/notesSlide311.xml" ContentType="application/vnd.openxmlformats-officedocument.presentationml.notesSlide+xml"/>
  <Override PartName="/ppt/charts/chart993.xml" ContentType="application/vnd.openxmlformats-officedocument.drawingml.chart+xml"/>
  <Override PartName="/ppt/charts/chart994.xml" ContentType="application/vnd.openxmlformats-officedocument.drawingml.chart+xml"/>
  <Override PartName="/ppt/tags/tag339.xml" ContentType="application/vnd.openxmlformats-officedocument.presentationml.tags+xml"/>
  <Override PartName="/ppt/notesSlides/notesSlide312.xml" ContentType="application/vnd.openxmlformats-officedocument.presentationml.notesSlide+xml"/>
  <Override PartName="/ppt/charts/chart995.xml" ContentType="application/vnd.openxmlformats-officedocument.drawingml.chart+xml"/>
  <Override PartName="/ppt/charts/chart996.xml" ContentType="application/vnd.openxmlformats-officedocument.drawingml.chart+xml"/>
  <Override PartName="/ppt/tags/tag340.xml" ContentType="application/vnd.openxmlformats-officedocument.presentationml.tags+xml"/>
  <Override PartName="/ppt/notesSlides/notesSlide313.xml" ContentType="application/vnd.openxmlformats-officedocument.presentationml.notesSlide+xml"/>
  <Override PartName="/ppt/charts/chart997.xml" ContentType="application/vnd.openxmlformats-officedocument.drawingml.chart+xml"/>
  <Override PartName="/ppt/charts/chart998.xml" ContentType="application/vnd.openxmlformats-officedocument.drawingml.chart+xml"/>
  <Override PartName="/ppt/tags/tag341.xml" ContentType="application/vnd.openxmlformats-officedocument.presentationml.tags+xml"/>
  <Override PartName="/ppt/notesSlides/notesSlide314.xml" ContentType="application/vnd.openxmlformats-officedocument.presentationml.notesSlide+xml"/>
  <Override PartName="/ppt/charts/chart999.xml" ContentType="application/vnd.openxmlformats-officedocument.drawingml.chart+xml"/>
  <Override PartName="/ppt/charts/chart1000.xml" ContentType="application/vnd.openxmlformats-officedocument.drawingml.chart+xml"/>
  <Override PartName="/ppt/tags/tag342.xml" ContentType="application/vnd.openxmlformats-officedocument.presentationml.tags+xml"/>
  <Override PartName="/ppt/notesSlides/notesSlide315.xml" ContentType="application/vnd.openxmlformats-officedocument.presentationml.notesSlide+xml"/>
  <Override PartName="/ppt/charts/chart1001.xml" ContentType="application/vnd.openxmlformats-officedocument.drawingml.chart+xml"/>
  <Override PartName="/ppt/charts/chart1002.xml" ContentType="application/vnd.openxmlformats-officedocument.drawingml.chart+xml"/>
  <Override PartName="/ppt/tags/tag343.xml" ContentType="application/vnd.openxmlformats-officedocument.presentationml.tags+xml"/>
  <Override PartName="/ppt/notesSlides/notesSlide316.xml" ContentType="application/vnd.openxmlformats-officedocument.presentationml.notesSlide+xml"/>
  <Override PartName="/ppt/charts/chart1003.xml" ContentType="application/vnd.openxmlformats-officedocument.drawingml.chart+xml"/>
  <Override PartName="/ppt/charts/chart1004.xml" ContentType="application/vnd.openxmlformats-officedocument.drawingml.chart+xml"/>
  <Override PartName="/ppt/tags/tag344.xml" ContentType="application/vnd.openxmlformats-officedocument.presentationml.tags+xml"/>
  <Override PartName="/ppt/notesSlides/notesSlide317.xml" ContentType="application/vnd.openxmlformats-officedocument.presentationml.notesSlide+xml"/>
  <Override PartName="/ppt/charts/chart1005.xml" ContentType="application/vnd.openxmlformats-officedocument.drawingml.chart+xml"/>
  <Override PartName="/ppt/charts/chart1006.xml" ContentType="application/vnd.openxmlformats-officedocument.drawingml.chart+xml"/>
  <Override PartName="/ppt/tags/tag345.xml" ContentType="application/vnd.openxmlformats-officedocument.presentationml.tags+xml"/>
  <Override PartName="/ppt/notesSlides/notesSlide318.xml" ContentType="application/vnd.openxmlformats-officedocument.presentationml.notesSlide+xml"/>
  <Override PartName="/ppt/charts/chart1007.xml" ContentType="application/vnd.openxmlformats-officedocument.drawingml.chart+xml"/>
  <Override PartName="/ppt/charts/chart1008.xml" ContentType="application/vnd.openxmlformats-officedocument.drawingml.chart+xml"/>
  <Override PartName="/ppt/tags/tag346.xml" ContentType="application/vnd.openxmlformats-officedocument.presentationml.tags+xml"/>
  <Override PartName="/ppt/notesSlides/notesSlide319.xml" ContentType="application/vnd.openxmlformats-officedocument.presentationml.notesSlide+xml"/>
  <Override PartName="/ppt/charts/chart1009.xml" ContentType="application/vnd.openxmlformats-officedocument.drawingml.chart+xml"/>
  <Override PartName="/ppt/charts/chart1010.xml" ContentType="application/vnd.openxmlformats-officedocument.drawingml.chart+xml"/>
  <Override PartName="/ppt/tags/tag347.xml" ContentType="application/vnd.openxmlformats-officedocument.presentationml.tags+xml"/>
  <Override PartName="/ppt/notesSlides/notesSlide320.xml" ContentType="application/vnd.openxmlformats-officedocument.presentationml.notesSlide+xml"/>
  <Override PartName="/ppt/charts/chart1011.xml" ContentType="application/vnd.openxmlformats-officedocument.drawingml.chart+xml"/>
  <Override PartName="/ppt/charts/chart1012.xml" ContentType="application/vnd.openxmlformats-officedocument.drawingml.chart+xml"/>
  <Override PartName="/ppt/tags/tag348.xml" ContentType="application/vnd.openxmlformats-officedocument.presentationml.tags+xml"/>
  <Override PartName="/ppt/notesSlides/notesSlide321.xml" ContentType="application/vnd.openxmlformats-officedocument.presentationml.notesSlide+xml"/>
  <Override PartName="/ppt/charts/chart1013.xml" ContentType="application/vnd.openxmlformats-officedocument.drawingml.chart+xml"/>
  <Override PartName="/ppt/charts/chart1014.xml" ContentType="application/vnd.openxmlformats-officedocument.drawingml.chart+xml"/>
  <Override PartName="/ppt/tags/tag349.xml" ContentType="application/vnd.openxmlformats-officedocument.presentationml.tags+xml"/>
  <Override PartName="/ppt/notesSlides/notesSlide322.xml" ContentType="application/vnd.openxmlformats-officedocument.presentationml.notesSlide+xml"/>
  <Override PartName="/ppt/charts/chart1015.xml" ContentType="application/vnd.openxmlformats-officedocument.drawingml.chart+xml"/>
  <Override PartName="/ppt/charts/chart1016.xml" ContentType="application/vnd.openxmlformats-officedocument.drawingml.chart+xml"/>
  <Override PartName="/ppt/tags/tag350.xml" ContentType="application/vnd.openxmlformats-officedocument.presentationml.tags+xml"/>
  <Override PartName="/ppt/notesSlides/notesSlide323.xml" ContentType="application/vnd.openxmlformats-officedocument.presentationml.notesSlide+xml"/>
  <Override PartName="/ppt/charts/chart1017.xml" ContentType="application/vnd.openxmlformats-officedocument.drawingml.chart+xml"/>
  <Override PartName="/ppt/charts/chart1018.xml" ContentType="application/vnd.openxmlformats-officedocument.drawingml.chart+xml"/>
  <Override PartName="/ppt/tags/tag351.xml" ContentType="application/vnd.openxmlformats-officedocument.presentationml.tags+xml"/>
  <Override PartName="/ppt/notesSlides/notesSlide324.xml" ContentType="application/vnd.openxmlformats-officedocument.presentationml.notesSlide+xml"/>
  <Override PartName="/ppt/charts/chart1019.xml" ContentType="application/vnd.openxmlformats-officedocument.drawingml.chart+xml"/>
  <Override PartName="/ppt/charts/chart1020.xml" ContentType="application/vnd.openxmlformats-officedocument.drawingml.chart+xml"/>
  <Override PartName="/ppt/tags/tag352.xml" ContentType="application/vnd.openxmlformats-officedocument.presentationml.tags+xml"/>
  <Override PartName="/ppt/notesSlides/notesSlide325.xml" ContentType="application/vnd.openxmlformats-officedocument.presentationml.notesSlide+xml"/>
  <Override PartName="/ppt/charts/chart1021.xml" ContentType="application/vnd.openxmlformats-officedocument.drawingml.chart+xml"/>
  <Override PartName="/ppt/charts/chart1022.xml" ContentType="application/vnd.openxmlformats-officedocument.drawingml.chart+xml"/>
  <Override PartName="/ppt/tags/tag353.xml" ContentType="application/vnd.openxmlformats-officedocument.presentationml.tags+xml"/>
  <Override PartName="/ppt/notesSlides/notesSlide326.xml" ContentType="application/vnd.openxmlformats-officedocument.presentationml.notesSlide+xml"/>
  <Override PartName="/ppt/charts/chart1023.xml" ContentType="application/vnd.openxmlformats-officedocument.drawingml.chart+xml"/>
  <Override PartName="/ppt/charts/chart1024.xml" ContentType="application/vnd.openxmlformats-officedocument.drawingml.chart+xml"/>
  <Override PartName="/ppt/tags/tag354.xml" ContentType="application/vnd.openxmlformats-officedocument.presentationml.tags+xml"/>
  <Override PartName="/ppt/notesSlides/notesSlide327.xml" ContentType="application/vnd.openxmlformats-officedocument.presentationml.notesSlide+xml"/>
  <Override PartName="/ppt/charts/chart1025.xml" ContentType="application/vnd.openxmlformats-officedocument.drawingml.chart+xml"/>
  <Override PartName="/ppt/charts/chart1026.xml" ContentType="application/vnd.openxmlformats-officedocument.drawingml.chart+xml"/>
  <Override PartName="/ppt/tags/tag355.xml" ContentType="application/vnd.openxmlformats-officedocument.presentationml.tags+xml"/>
  <Override PartName="/ppt/notesSlides/notesSlide328.xml" ContentType="application/vnd.openxmlformats-officedocument.presentationml.notesSlide+xml"/>
  <Override PartName="/ppt/charts/chart1027.xml" ContentType="application/vnd.openxmlformats-officedocument.drawingml.chart+xml"/>
  <Override PartName="/ppt/charts/chart1028.xml" ContentType="application/vnd.openxmlformats-officedocument.drawingml.chart+xml"/>
  <Override PartName="/ppt/tags/tag356.xml" ContentType="application/vnd.openxmlformats-officedocument.presentationml.tags+xml"/>
  <Override PartName="/ppt/notesSlides/notesSlide329.xml" ContentType="application/vnd.openxmlformats-officedocument.presentationml.notesSlide+xml"/>
  <Override PartName="/ppt/charts/chart1029.xml" ContentType="application/vnd.openxmlformats-officedocument.drawingml.chart+xml"/>
  <Override PartName="/ppt/charts/chart1030.xml" ContentType="application/vnd.openxmlformats-officedocument.drawingml.chart+xml"/>
  <Override PartName="/ppt/tags/tag357.xml" ContentType="application/vnd.openxmlformats-officedocument.presentationml.tags+xml"/>
  <Override PartName="/ppt/notesSlides/notesSlide330.xml" ContentType="application/vnd.openxmlformats-officedocument.presentationml.notesSlide+xml"/>
  <Override PartName="/ppt/charts/chart1031.xml" ContentType="application/vnd.openxmlformats-officedocument.drawingml.chart+xml"/>
  <Override PartName="/ppt/charts/chart1032.xml" ContentType="application/vnd.openxmlformats-officedocument.drawingml.chart+xml"/>
  <Override PartName="/ppt/tags/tag358.xml" ContentType="application/vnd.openxmlformats-officedocument.presentationml.tags+xml"/>
  <Override PartName="/ppt/notesSlides/notesSlide331.xml" ContentType="application/vnd.openxmlformats-officedocument.presentationml.notesSlide+xml"/>
  <Override PartName="/ppt/charts/chart1033.xml" ContentType="application/vnd.openxmlformats-officedocument.drawingml.chart+xml"/>
  <Override PartName="/ppt/charts/chart1034.xml" ContentType="application/vnd.openxmlformats-officedocument.drawingml.chart+xml"/>
  <Override PartName="/ppt/tags/tag359.xml" ContentType="application/vnd.openxmlformats-officedocument.presentationml.tags+xml"/>
  <Override PartName="/ppt/notesSlides/notesSlide332.xml" ContentType="application/vnd.openxmlformats-officedocument.presentationml.notesSlide+xml"/>
  <Override PartName="/ppt/charts/chart1035.xml" ContentType="application/vnd.openxmlformats-officedocument.drawingml.chart+xml"/>
  <Override PartName="/ppt/charts/chart1036.xml" ContentType="application/vnd.openxmlformats-officedocument.drawingml.chart+xml"/>
  <Override PartName="/ppt/tags/tag360.xml" ContentType="application/vnd.openxmlformats-officedocument.presentationml.tags+xml"/>
  <Override PartName="/ppt/notesSlides/notesSlide333.xml" ContentType="application/vnd.openxmlformats-officedocument.presentationml.notesSlide+xml"/>
  <Override PartName="/ppt/charts/chart1037.xml" ContentType="application/vnd.openxmlformats-officedocument.drawingml.chart+xml"/>
  <Override PartName="/ppt/charts/chart1038.xml" ContentType="application/vnd.openxmlformats-officedocument.drawingml.chart+xml"/>
  <Override PartName="/ppt/tags/tag361.xml" ContentType="application/vnd.openxmlformats-officedocument.presentationml.tags+xml"/>
  <Override PartName="/ppt/notesSlides/notesSlide334.xml" ContentType="application/vnd.openxmlformats-officedocument.presentationml.notesSlide+xml"/>
  <Override PartName="/ppt/charts/chart1039.xml" ContentType="application/vnd.openxmlformats-officedocument.drawingml.chart+xml"/>
  <Override PartName="/ppt/charts/chart1040.xml" ContentType="application/vnd.openxmlformats-officedocument.drawingml.chart+xml"/>
  <Override PartName="/ppt/tags/tag362.xml" ContentType="application/vnd.openxmlformats-officedocument.presentationml.tags+xml"/>
  <Override PartName="/ppt/notesSlides/notesSlide335.xml" ContentType="application/vnd.openxmlformats-officedocument.presentationml.notesSlide+xml"/>
  <Override PartName="/ppt/charts/chart1041.xml" ContentType="application/vnd.openxmlformats-officedocument.drawingml.chart+xml"/>
  <Override PartName="/ppt/charts/chart1042.xml" ContentType="application/vnd.openxmlformats-officedocument.drawingml.chart+xml"/>
  <Override PartName="/ppt/tags/tag363.xml" ContentType="application/vnd.openxmlformats-officedocument.presentationml.tags+xml"/>
  <Override PartName="/ppt/notesSlides/notesSlide336.xml" ContentType="application/vnd.openxmlformats-officedocument.presentationml.notesSlide+xml"/>
  <Override PartName="/ppt/charts/chart1043.xml" ContentType="application/vnd.openxmlformats-officedocument.drawingml.chart+xml"/>
  <Override PartName="/ppt/charts/chart1044.xml" ContentType="application/vnd.openxmlformats-officedocument.drawingml.chart+xml"/>
  <Override PartName="/ppt/tags/tag364.xml" ContentType="application/vnd.openxmlformats-officedocument.presentationml.tags+xml"/>
  <Override PartName="/ppt/notesSlides/notesSlide337.xml" ContentType="application/vnd.openxmlformats-officedocument.presentationml.notesSlide+xml"/>
  <Override PartName="/ppt/charts/chart1045.xml" ContentType="application/vnd.openxmlformats-officedocument.drawingml.chart+xml"/>
  <Override PartName="/ppt/charts/chart1046.xml" ContentType="application/vnd.openxmlformats-officedocument.drawingml.chart+xml"/>
  <Override PartName="/ppt/tags/tag365.xml" ContentType="application/vnd.openxmlformats-officedocument.presentationml.tags+xml"/>
  <Override PartName="/ppt/notesSlides/notesSlide338.xml" ContentType="application/vnd.openxmlformats-officedocument.presentationml.notesSlide+xml"/>
  <Override PartName="/ppt/charts/chart1047.xml" ContentType="application/vnd.openxmlformats-officedocument.drawingml.chart+xml"/>
  <Override PartName="/ppt/charts/chart1048.xml" ContentType="application/vnd.openxmlformats-officedocument.drawingml.chart+xml"/>
  <Override PartName="/ppt/tags/tag366.xml" ContentType="application/vnd.openxmlformats-officedocument.presentationml.tags+xml"/>
  <Override PartName="/ppt/notesSlides/notesSlide339.xml" ContentType="application/vnd.openxmlformats-officedocument.presentationml.notesSlide+xml"/>
  <Override PartName="/ppt/charts/chart1049.xml" ContentType="application/vnd.openxmlformats-officedocument.drawingml.chart+xml"/>
  <Override PartName="/ppt/charts/chart1050.xml" ContentType="application/vnd.openxmlformats-officedocument.drawingml.chart+xml"/>
  <Override PartName="/ppt/tags/tag367.xml" ContentType="application/vnd.openxmlformats-officedocument.presentationml.tags+xml"/>
  <Override PartName="/ppt/notesSlides/notesSlide340.xml" ContentType="application/vnd.openxmlformats-officedocument.presentationml.notesSlide+xml"/>
  <Override PartName="/ppt/charts/chart1051.xml" ContentType="application/vnd.openxmlformats-officedocument.drawingml.chart+xml"/>
  <Override PartName="/ppt/charts/chart1052.xml" ContentType="application/vnd.openxmlformats-officedocument.drawingml.chart+xml"/>
  <Override PartName="/ppt/tags/tag368.xml" ContentType="application/vnd.openxmlformats-officedocument.presentationml.tags+xml"/>
  <Override PartName="/ppt/notesSlides/notesSlide341.xml" ContentType="application/vnd.openxmlformats-officedocument.presentationml.notesSlide+xml"/>
  <Override PartName="/ppt/charts/chart1053.xml" ContentType="application/vnd.openxmlformats-officedocument.drawingml.chart+xml"/>
  <Override PartName="/ppt/charts/chart1054.xml" ContentType="application/vnd.openxmlformats-officedocument.drawingml.chart+xml"/>
  <Override PartName="/ppt/tags/tag369.xml" ContentType="application/vnd.openxmlformats-officedocument.presentationml.tags+xml"/>
  <Override PartName="/ppt/notesSlides/notesSlide342.xml" ContentType="application/vnd.openxmlformats-officedocument.presentationml.notesSlide+xml"/>
  <Override PartName="/ppt/charts/chart1055.xml" ContentType="application/vnd.openxmlformats-officedocument.drawingml.chart+xml"/>
  <Override PartName="/ppt/charts/chart1056.xml" ContentType="application/vnd.openxmlformats-officedocument.drawingml.chart+xml"/>
  <Override PartName="/ppt/tags/tag370.xml" ContentType="application/vnd.openxmlformats-officedocument.presentationml.tags+xml"/>
  <Override PartName="/ppt/notesSlides/notesSlide343.xml" ContentType="application/vnd.openxmlformats-officedocument.presentationml.notesSlide+xml"/>
  <Override PartName="/ppt/charts/chart1057.xml" ContentType="application/vnd.openxmlformats-officedocument.drawingml.chart+xml"/>
  <Override PartName="/ppt/charts/chart1058.xml" ContentType="application/vnd.openxmlformats-officedocument.drawingml.chart+xml"/>
  <Override PartName="/ppt/tags/tag371.xml" ContentType="application/vnd.openxmlformats-officedocument.presentationml.tags+xml"/>
  <Override PartName="/ppt/notesSlides/notesSlide344.xml" ContentType="application/vnd.openxmlformats-officedocument.presentationml.notesSlide+xml"/>
  <Override PartName="/ppt/charts/chart1059.xml" ContentType="application/vnd.openxmlformats-officedocument.drawingml.chart+xml"/>
  <Override PartName="/ppt/charts/chart1060.xml" ContentType="application/vnd.openxmlformats-officedocument.drawingml.chart+xml"/>
  <Override PartName="/ppt/tags/tag372.xml" ContentType="application/vnd.openxmlformats-officedocument.presentationml.tags+xml"/>
  <Override PartName="/ppt/notesSlides/notesSlide345.xml" ContentType="application/vnd.openxmlformats-officedocument.presentationml.notesSlide+xml"/>
  <Override PartName="/ppt/charts/chart1061.xml" ContentType="application/vnd.openxmlformats-officedocument.drawingml.chart+xml"/>
  <Override PartName="/ppt/charts/chart1062.xml" ContentType="application/vnd.openxmlformats-officedocument.drawingml.chart+xml"/>
  <Override PartName="/ppt/tags/tag373.xml" ContentType="application/vnd.openxmlformats-officedocument.presentationml.tags+xml"/>
  <Override PartName="/ppt/notesSlides/notesSlide346.xml" ContentType="application/vnd.openxmlformats-officedocument.presentationml.notesSlide+xml"/>
  <Override PartName="/ppt/charts/chart1063.xml" ContentType="application/vnd.openxmlformats-officedocument.drawingml.chart+xml"/>
  <Override PartName="/ppt/charts/chart1064.xml" ContentType="application/vnd.openxmlformats-officedocument.drawingml.chart+xml"/>
  <Override PartName="/ppt/tags/tag374.xml" ContentType="application/vnd.openxmlformats-officedocument.presentationml.tags+xml"/>
  <Override PartName="/ppt/notesSlides/notesSlide347.xml" ContentType="application/vnd.openxmlformats-officedocument.presentationml.notesSlide+xml"/>
  <Override PartName="/ppt/charts/chart1065.xml" ContentType="application/vnd.openxmlformats-officedocument.drawingml.chart+xml"/>
  <Override PartName="/ppt/charts/chart1066.xml" ContentType="application/vnd.openxmlformats-officedocument.drawingml.chart+xml"/>
  <Override PartName="/ppt/tags/tag375.xml" ContentType="application/vnd.openxmlformats-officedocument.presentationml.tags+xml"/>
  <Override PartName="/ppt/notesSlides/notesSlide348.xml" ContentType="application/vnd.openxmlformats-officedocument.presentationml.notesSlide+xml"/>
  <Override PartName="/ppt/charts/chart1067.xml" ContentType="application/vnd.openxmlformats-officedocument.drawingml.chart+xml"/>
  <Override PartName="/ppt/charts/chart1068.xml" ContentType="application/vnd.openxmlformats-officedocument.drawingml.chart+xml"/>
  <Override PartName="/ppt/tags/tag376.xml" ContentType="application/vnd.openxmlformats-officedocument.presentationml.tags+xml"/>
  <Override PartName="/ppt/notesSlides/notesSlide349.xml" ContentType="application/vnd.openxmlformats-officedocument.presentationml.notesSlide+xml"/>
  <Override PartName="/ppt/charts/chart1069.xml" ContentType="application/vnd.openxmlformats-officedocument.drawingml.chart+xml"/>
  <Override PartName="/ppt/charts/chart1070.xml" ContentType="application/vnd.openxmlformats-officedocument.drawingml.chart+xml"/>
  <Override PartName="/ppt/tags/tag377.xml" ContentType="application/vnd.openxmlformats-officedocument.presentationml.tags+xml"/>
  <Override PartName="/ppt/notesSlides/notesSlide350.xml" ContentType="application/vnd.openxmlformats-officedocument.presentationml.notesSlide+xml"/>
  <Override PartName="/ppt/charts/chart1071.xml" ContentType="application/vnd.openxmlformats-officedocument.drawingml.chart+xml"/>
  <Override PartName="/ppt/charts/chart1072.xml" ContentType="application/vnd.openxmlformats-officedocument.drawingml.chart+xml"/>
  <Override PartName="/ppt/tags/tag378.xml" ContentType="application/vnd.openxmlformats-officedocument.presentationml.tags+xml"/>
  <Override PartName="/ppt/notesSlides/notesSlide351.xml" ContentType="application/vnd.openxmlformats-officedocument.presentationml.notesSlide+xml"/>
  <Override PartName="/ppt/charts/chart1073.xml" ContentType="application/vnd.openxmlformats-officedocument.drawingml.chart+xml"/>
  <Override PartName="/ppt/charts/chart1074.xml" ContentType="application/vnd.openxmlformats-officedocument.drawingml.chart+xml"/>
  <Override PartName="/ppt/tags/tag379.xml" ContentType="application/vnd.openxmlformats-officedocument.presentationml.tags+xml"/>
  <Override PartName="/ppt/notesSlides/notesSlide352.xml" ContentType="application/vnd.openxmlformats-officedocument.presentationml.notesSlide+xml"/>
  <Override PartName="/ppt/charts/chart1075.xml" ContentType="application/vnd.openxmlformats-officedocument.drawingml.chart+xml"/>
  <Override PartName="/ppt/charts/chart1076.xml" ContentType="application/vnd.openxmlformats-officedocument.drawingml.chart+xml"/>
  <Override PartName="/ppt/tags/tag380.xml" ContentType="application/vnd.openxmlformats-officedocument.presentationml.tags+xml"/>
  <Override PartName="/ppt/notesSlides/notesSlide353.xml" ContentType="application/vnd.openxmlformats-officedocument.presentationml.notesSlide+xml"/>
  <Override PartName="/ppt/charts/chart1077.xml" ContentType="application/vnd.openxmlformats-officedocument.drawingml.chart+xml"/>
  <Override PartName="/ppt/charts/chart1078.xml" ContentType="application/vnd.openxmlformats-officedocument.drawingml.chart+xml"/>
  <Override PartName="/ppt/tags/tag381.xml" ContentType="application/vnd.openxmlformats-officedocument.presentationml.tags+xml"/>
  <Override PartName="/ppt/notesSlides/notesSlide354.xml" ContentType="application/vnd.openxmlformats-officedocument.presentationml.notesSlide+xml"/>
  <Override PartName="/ppt/charts/chart1079.xml" ContentType="application/vnd.openxmlformats-officedocument.drawingml.chart+xml"/>
  <Override PartName="/ppt/charts/chart1080.xml" ContentType="application/vnd.openxmlformats-officedocument.drawingml.chart+xml"/>
  <Override PartName="/ppt/tags/tag382.xml" ContentType="application/vnd.openxmlformats-officedocument.presentationml.tags+xml"/>
  <Override PartName="/ppt/notesSlides/notesSlide355.xml" ContentType="application/vnd.openxmlformats-officedocument.presentationml.notesSlide+xml"/>
  <Override PartName="/ppt/charts/chart1081.xml" ContentType="application/vnd.openxmlformats-officedocument.drawingml.chart+xml"/>
  <Override PartName="/ppt/charts/chart1082.xml" ContentType="application/vnd.openxmlformats-officedocument.drawingml.chart+xml"/>
  <Override PartName="/ppt/tags/tag383.xml" ContentType="application/vnd.openxmlformats-officedocument.presentationml.tags+xml"/>
  <Override PartName="/ppt/notesSlides/notesSlide356.xml" ContentType="application/vnd.openxmlformats-officedocument.presentationml.notesSlide+xml"/>
  <Override PartName="/ppt/charts/chart1083.xml" ContentType="application/vnd.openxmlformats-officedocument.drawingml.chart+xml"/>
  <Override PartName="/ppt/charts/chart1084.xml" ContentType="application/vnd.openxmlformats-officedocument.drawingml.chart+xml"/>
  <Override PartName="/ppt/tags/tag384.xml" ContentType="application/vnd.openxmlformats-officedocument.presentationml.tags+xml"/>
  <Override PartName="/ppt/notesSlides/notesSlide357.xml" ContentType="application/vnd.openxmlformats-officedocument.presentationml.notesSlide+xml"/>
  <Override PartName="/ppt/charts/chart1085.xml" ContentType="application/vnd.openxmlformats-officedocument.drawingml.chart+xml"/>
  <Override PartName="/ppt/charts/chart1086.xml" ContentType="application/vnd.openxmlformats-officedocument.drawingml.chart+xml"/>
  <Override PartName="/ppt/tags/tag385.xml" ContentType="application/vnd.openxmlformats-officedocument.presentationml.tags+xml"/>
  <Override PartName="/ppt/notesSlides/notesSlide358.xml" ContentType="application/vnd.openxmlformats-officedocument.presentationml.notesSlide+xml"/>
  <Override PartName="/ppt/charts/chart1087.xml" ContentType="application/vnd.openxmlformats-officedocument.drawingml.chart+xml"/>
  <Override PartName="/ppt/charts/chart1088.xml" ContentType="application/vnd.openxmlformats-officedocument.drawingml.chart+xml"/>
  <Override PartName="/ppt/tags/tag386.xml" ContentType="application/vnd.openxmlformats-officedocument.presentationml.tags+xml"/>
  <Override PartName="/ppt/notesSlides/notesSlide359.xml" ContentType="application/vnd.openxmlformats-officedocument.presentationml.notesSlide+xml"/>
  <Override PartName="/ppt/charts/chart1089.xml" ContentType="application/vnd.openxmlformats-officedocument.drawingml.chart+xml"/>
  <Override PartName="/ppt/charts/chart1090.xml" ContentType="application/vnd.openxmlformats-officedocument.drawingml.chart+xml"/>
  <Override PartName="/ppt/tags/tag387.xml" ContentType="application/vnd.openxmlformats-officedocument.presentationml.tags+xml"/>
  <Override PartName="/ppt/notesSlides/notesSlide360.xml" ContentType="application/vnd.openxmlformats-officedocument.presentationml.notesSlide+xml"/>
  <Override PartName="/ppt/charts/chart1091.xml" ContentType="application/vnd.openxmlformats-officedocument.drawingml.chart+xml"/>
  <Override PartName="/ppt/charts/chart1092.xml" ContentType="application/vnd.openxmlformats-officedocument.drawingml.chart+xml"/>
  <Override PartName="/ppt/tags/tag388.xml" ContentType="application/vnd.openxmlformats-officedocument.presentationml.tags+xml"/>
  <Override PartName="/ppt/notesSlides/notesSlide361.xml" ContentType="application/vnd.openxmlformats-officedocument.presentationml.notesSlide+xml"/>
  <Override PartName="/ppt/charts/chart1093.xml" ContentType="application/vnd.openxmlformats-officedocument.drawingml.chart+xml"/>
  <Override PartName="/ppt/charts/chart1094.xml" ContentType="application/vnd.openxmlformats-officedocument.drawingml.chart+xml"/>
  <Override PartName="/ppt/tags/tag389.xml" ContentType="application/vnd.openxmlformats-officedocument.presentationml.tags+xml"/>
  <Override PartName="/ppt/notesSlides/notesSlide362.xml" ContentType="application/vnd.openxmlformats-officedocument.presentationml.notesSlide+xml"/>
  <Override PartName="/ppt/charts/chart1095.xml" ContentType="application/vnd.openxmlformats-officedocument.drawingml.chart+xml"/>
  <Override PartName="/ppt/charts/chart1096.xml" ContentType="application/vnd.openxmlformats-officedocument.drawingml.chart+xml"/>
  <Override PartName="/ppt/tags/tag390.xml" ContentType="application/vnd.openxmlformats-officedocument.presentationml.tags+xml"/>
  <Override PartName="/ppt/notesSlides/notesSlide363.xml" ContentType="application/vnd.openxmlformats-officedocument.presentationml.notesSlide+xml"/>
  <Override PartName="/ppt/charts/chart1097.xml" ContentType="application/vnd.openxmlformats-officedocument.drawingml.chart+xml"/>
  <Override PartName="/ppt/charts/chart1098.xml" ContentType="application/vnd.openxmlformats-officedocument.drawingml.chart+xml"/>
  <Override PartName="/ppt/tags/tag391.xml" ContentType="application/vnd.openxmlformats-officedocument.presentationml.tags+xml"/>
  <Override PartName="/ppt/notesSlides/notesSlide364.xml" ContentType="application/vnd.openxmlformats-officedocument.presentationml.notesSlide+xml"/>
  <Override PartName="/ppt/charts/chart1099.xml" ContentType="application/vnd.openxmlformats-officedocument.drawingml.chart+xml"/>
  <Override PartName="/ppt/charts/chart1100.xml" ContentType="application/vnd.openxmlformats-officedocument.drawingml.chart+xml"/>
  <Override PartName="/ppt/tags/tag392.xml" ContentType="application/vnd.openxmlformats-officedocument.presentationml.tags+xml"/>
  <Override PartName="/ppt/notesSlides/notesSlide365.xml" ContentType="application/vnd.openxmlformats-officedocument.presentationml.notesSlide+xml"/>
  <Override PartName="/ppt/charts/chart1101.xml" ContentType="application/vnd.openxmlformats-officedocument.drawingml.chart+xml"/>
  <Override PartName="/ppt/charts/chart1102.xml" ContentType="application/vnd.openxmlformats-officedocument.drawingml.chart+xml"/>
  <Override PartName="/ppt/tags/tag393.xml" ContentType="application/vnd.openxmlformats-officedocument.presentationml.tags+xml"/>
  <Override PartName="/ppt/notesSlides/notesSlide366.xml" ContentType="application/vnd.openxmlformats-officedocument.presentationml.notesSlide+xml"/>
  <Override PartName="/ppt/charts/chart1103.xml" ContentType="application/vnd.openxmlformats-officedocument.drawingml.chart+xml"/>
  <Override PartName="/ppt/charts/chart1104.xml" ContentType="application/vnd.openxmlformats-officedocument.drawingml.chart+xml"/>
  <Override PartName="/ppt/tags/tag394.xml" ContentType="application/vnd.openxmlformats-officedocument.presentationml.tags+xml"/>
  <Override PartName="/ppt/notesSlides/notesSlide367.xml" ContentType="application/vnd.openxmlformats-officedocument.presentationml.notesSlide+xml"/>
  <Override PartName="/ppt/charts/chart1105.xml" ContentType="application/vnd.openxmlformats-officedocument.drawingml.chart+xml"/>
  <Override PartName="/ppt/charts/chart1106.xml" ContentType="application/vnd.openxmlformats-officedocument.drawingml.chart+xml"/>
  <Override PartName="/ppt/tags/tag395.xml" ContentType="application/vnd.openxmlformats-officedocument.presentationml.tags+xml"/>
  <Override PartName="/ppt/notesSlides/notesSlide368.xml" ContentType="application/vnd.openxmlformats-officedocument.presentationml.notesSlide+xml"/>
  <Override PartName="/ppt/charts/chart1107.xml" ContentType="application/vnd.openxmlformats-officedocument.drawingml.chart+xml"/>
  <Override PartName="/ppt/charts/chart1108.xml" ContentType="application/vnd.openxmlformats-officedocument.drawingml.chart+xml"/>
  <Override PartName="/ppt/tags/tag396.xml" ContentType="application/vnd.openxmlformats-officedocument.presentationml.tags+xml"/>
  <Override PartName="/ppt/notesSlides/notesSlide369.xml" ContentType="application/vnd.openxmlformats-officedocument.presentationml.notesSlide+xml"/>
  <Override PartName="/ppt/charts/chart1109.xml" ContentType="application/vnd.openxmlformats-officedocument.drawingml.chart+xml"/>
  <Override PartName="/ppt/charts/chart1110.xml" ContentType="application/vnd.openxmlformats-officedocument.drawingml.chart+xml"/>
  <Override PartName="/ppt/tags/tag397.xml" ContentType="application/vnd.openxmlformats-officedocument.presentationml.tags+xml"/>
  <Override PartName="/ppt/notesSlides/notesSlide370.xml" ContentType="application/vnd.openxmlformats-officedocument.presentationml.notesSlide+xml"/>
  <Override PartName="/ppt/charts/chart1111.xml" ContentType="application/vnd.openxmlformats-officedocument.drawingml.chart+xml"/>
  <Override PartName="/ppt/charts/chart1112.xml" ContentType="application/vnd.openxmlformats-officedocument.drawingml.chart+xml"/>
  <Override PartName="/ppt/tags/tag398.xml" ContentType="application/vnd.openxmlformats-officedocument.presentationml.tags+xml"/>
  <Override PartName="/ppt/notesSlides/notesSlide371.xml" ContentType="application/vnd.openxmlformats-officedocument.presentationml.notesSlide+xml"/>
  <Override PartName="/ppt/charts/chart1113.xml" ContentType="application/vnd.openxmlformats-officedocument.drawingml.chart+xml"/>
  <Override PartName="/ppt/charts/chart1114.xml" ContentType="application/vnd.openxmlformats-officedocument.drawingml.chart+xml"/>
  <Override PartName="/ppt/tags/tag399.xml" ContentType="application/vnd.openxmlformats-officedocument.presentationml.tags+xml"/>
  <Override PartName="/ppt/notesSlides/notesSlide372.xml" ContentType="application/vnd.openxmlformats-officedocument.presentationml.notesSlide+xml"/>
  <Override PartName="/ppt/charts/chart1115.xml" ContentType="application/vnd.openxmlformats-officedocument.drawingml.chart+xml"/>
  <Override PartName="/ppt/charts/chart1116.xml" ContentType="application/vnd.openxmlformats-officedocument.drawingml.chart+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4" r:id="rId4"/>
  </p:sldMasterIdLst>
  <p:notesMasterIdLst>
    <p:notesMasterId r:id="rId377"/>
  </p:notesMasterIdLst>
  <p:sldIdLst>
    <p:sldId id="2147475171" r:id="rId5"/>
    <p:sldId id="2147475172" r:id="rId6"/>
    <p:sldId id="2147475173" r:id="rId7"/>
    <p:sldId id="2147475174" r:id="rId8"/>
    <p:sldId id="2147475175" r:id="rId9"/>
    <p:sldId id="2147475176" r:id="rId10"/>
    <p:sldId id="2147475177" r:id="rId11"/>
    <p:sldId id="2147475178" r:id="rId12"/>
    <p:sldId id="2147475179" r:id="rId13"/>
    <p:sldId id="2147475180" r:id="rId14"/>
    <p:sldId id="2147475181" r:id="rId15"/>
    <p:sldId id="2147475182" r:id="rId16"/>
    <p:sldId id="2147475183" r:id="rId17"/>
    <p:sldId id="2147475184" r:id="rId18"/>
    <p:sldId id="2147475185" r:id="rId19"/>
    <p:sldId id="2147475186" r:id="rId20"/>
    <p:sldId id="2147475187" r:id="rId21"/>
    <p:sldId id="2147475188" r:id="rId22"/>
    <p:sldId id="2147475189" r:id="rId23"/>
    <p:sldId id="2147475190" r:id="rId24"/>
    <p:sldId id="2147475191" r:id="rId25"/>
    <p:sldId id="2147475192" r:id="rId26"/>
    <p:sldId id="2147475193" r:id="rId27"/>
    <p:sldId id="2147475194" r:id="rId28"/>
    <p:sldId id="2147475195" r:id="rId29"/>
    <p:sldId id="2147475196" r:id="rId30"/>
    <p:sldId id="2147475197" r:id="rId31"/>
    <p:sldId id="2147475198" r:id="rId32"/>
    <p:sldId id="2147475199" r:id="rId33"/>
    <p:sldId id="2147475200" r:id="rId34"/>
    <p:sldId id="2147475201" r:id="rId35"/>
    <p:sldId id="2147475202" r:id="rId36"/>
    <p:sldId id="2147475203" r:id="rId37"/>
    <p:sldId id="2147475204" r:id="rId38"/>
    <p:sldId id="2147475205" r:id="rId39"/>
    <p:sldId id="2147475206" r:id="rId40"/>
    <p:sldId id="2147475207" r:id="rId41"/>
    <p:sldId id="2147475208" r:id="rId42"/>
    <p:sldId id="2147475209" r:id="rId43"/>
    <p:sldId id="2147475210" r:id="rId44"/>
    <p:sldId id="2147475211" r:id="rId45"/>
    <p:sldId id="2147475212" r:id="rId46"/>
    <p:sldId id="2147475213" r:id="rId47"/>
    <p:sldId id="2147475214" r:id="rId48"/>
    <p:sldId id="2147475215" r:id="rId49"/>
    <p:sldId id="2147475216" r:id="rId50"/>
    <p:sldId id="2147475217" r:id="rId51"/>
    <p:sldId id="2147475218" r:id="rId52"/>
    <p:sldId id="2147475219" r:id="rId53"/>
    <p:sldId id="2147475220" r:id="rId54"/>
    <p:sldId id="2147475221" r:id="rId55"/>
    <p:sldId id="2147475222" r:id="rId56"/>
    <p:sldId id="2147475223" r:id="rId57"/>
    <p:sldId id="2147475224" r:id="rId58"/>
    <p:sldId id="2147475225" r:id="rId59"/>
    <p:sldId id="2147475226" r:id="rId60"/>
    <p:sldId id="2147475227" r:id="rId61"/>
    <p:sldId id="2147475228" r:id="rId62"/>
    <p:sldId id="2147475229" r:id="rId63"/>
    <p:sldId id="2147475230" r:id="rId64"/>
    <p:sldId id="2147475231" r:id="rId65"/>
    <p:sldId id="2147475232" r:id="rId66"/>
    <p:sldId id="2147475233" r:id="rId67"/>
    <p:sldId id="2147475234" r:id="rId68"/>
    <p:sldId id="2147475235" r:id="rId69"/>
    <p:sldId id="2147475236" r:id="rId70"/>
    <p:sldId id="2147475237" r:id="rId71"/>
    <p:sldId id="2147475238" r:id="rId72"/>
    <p:sldId id="2147475239" r:id="rId73"/>
    <p:sldId id="2147475240" r:id="rId74"/>
    <p:sldId id="2147475241" r:id="rId75"/>
    <p:sldId id="2147475242" r:id="rId76"/>
    <p:sldId id="2147475243" r:id="rId77"/>
    <p:sldId id="2147475244" r:id="rId78"/>
    <p:sldId id="2147475245" r:id="rId79"/>
    <p:sldId id="2147475246" r:id="rId80"/>
    <p:sldId id="2147475247" r:id="rId81"/>
    <p:sldId id="2147475248" r:id="rId82"/>
    <p:sldId id="2147475249" r:id="rId83"/>
    <p:sldId id="2147475250" r:id="rId84"/>
    <p:sldId id="2147475251" r:id="rId85"/>
    <p:sldId id="2147475252" r:id="rId86"/>
    <p:sldId id="2147475253" r:id="rId87"/>
    <p:sldId id="2147475254" r:id="rId88"/>
    <p:sldId id="2147475255" r:id="rId89"/>
    <p:sldId id="2147475256" r:id="rId90"/>
    <p:sldId id="2147475257" r:id="rId91"/>
    <p:sldId id="2147475258" r:id="rId92"/>
    <p:sldId id="2147475259" r:id="rId93"/>
    <p:sldId id="2147475260" r:id="rId94"/>
    <p:sldId id="2147475261" r:id="rId95"/>
    <p:sldId id="2147475262" r:id="rId96"/>
    <p:sldId id="2147475263" r:id="rId97"/>
    <p:sldId id="2147475264" r:id="rId98"/>
    <p:sldId id="2147475265" r:id="rId99"/>
    <p:sldId id="2147475266" r:id="rId100"/>
    <p:sldId id="2147475267" r:id="rId101"/>
    <p:sldId id="2147475268" r:id="rId102"/>
    <p:sldId id="2147475269" r:id="rId103"/>
    <p:sldId id="2147475270" r:id="rId104"/>
    <p:sldId id="2147475271" r:id="rId105"/>
    <p:sldId id="2147475272" r:id="rId106"/>
    <p:sldId id="2147475273" r:id="rId107"/>
    <p:sldId id="2147475274" r:id="rId108"/>
    <p:sldId id="2147475275" r:id="rId109"/>
    <p:sldId id="2147475276" r:id="rId110"/>
    <p:sldId id="2147475277" r:id="rId111"/>
    <p:sldId id="2147475278" r:id="rId112"/>
    <p:sldId id="2147475279" r:id="rId113"/>
    <p:sldId id="2147475280" r:id="rId114"/>
    <p:sldId id="2147475281" r:id="rId115"/>
    <p:sldId id="2147475282" r:id="rId116"/>
    <p:sldId id="2147475283" r:id="rId117"/>
    <p:sldId id="2147475284" r:id="rId118"/>
    <p:sldId id="2147475285" r:id="rId119"/>
    <p:sldId id="2147475286" r:id="rId120"/>
    <p:sldId id="2147475287" r:id="rId121"/>
    <p:sldId id="2147475288" r:id="rId122"/>
    <p:sldId id="2147475289" r:id="rId123"/>
    <p:sldId id="2147475290" r:id="rId124"/>
    <p:sldId id="2147475291" r:id="rId125"/>
    <p:sldId id="2147475292" r:id="rId126"/>
    <p:sldId id="2147475293" r:id="rId127"/>
    <p:sldId id="2147475294" r:id="rId128"/>
    <p:sldId id="2147475295" r:id="rId129"/>
    <p:sldId id="2147475296" r:id="rId130"/>
    <p:sldId id="2147475297" r:id="rId131"/>
    <p:sldId id="2147475298" r:id="rId132"/>
    <p:sldId id="2147475299" r:id="rId133"/>
    <p:sldId id="2147475300" r:id="rId134"/>
    <p:sldId id="2147475301" r:id="rId135"/>
    <p:sldId id="2147475302" r:id="rId136"/>
    <p:sldId id="2147475303" r:id="rId137"/>
    <p:sldId id="2147475304" r:id="rId138"/>
    <p:sldId id="2147475305" r:id="rId139"/>
    <p:sldId id="2147475306" r:id="rId140"/>
    <p:sldId id="2147475307" r:id="rId141"/>
    <p:sldId id="2147475308" r:id="rId142"/>
    <p:sldId id="2147475309" r:id="rId143"/>
    <p:sldId id="2147475310" r:id="rId144"/>
    <p:sldId id="2147475311" r:id="rId145"/>
    <p:sldId id="2147475312" r:id="rId146"/>
    <p:sldId id="2147475313" r:id="rId147"/>
    <p:sldId id="2147475314" r:id="rId148"/>
    <p:sldId id="2147475315" r:id="rId149"/>
    <p:sldId id="2147475316" r:id="rId150"/>
    <p:sldId id="2147475317" r:id="rId151"/>
    <p:sldId id="2147475318" r:id="rId152"/>
    <p:sldId id="2147475319" r:id="rId153"/>
    <p:sldId id="2147475320" r:id="rId154"/>
    <p:sldId id="2147475321" r:id="rId155"/>
    <p:sldId id="2147475322" r:id="rId156"/>
    <p:sldId id="2147475323" r:id="rId157"/>
    <p:sldId id="2147475324" r:id="rId158"/>
    <p:sldId id="2147475325" r:id="rId159"/>
    <p:sldId id="2147475326" r:id="rId160"/>
    <p:sldId id="2147475327" r:id="rId161"/>
    <p:sldId id="2147475328" r:id="rId162"/>
    <p:sldId id="2147475329" r:id="rId163"/>
    <p:sldId id="2147475330" r:id="rId164"/>
    <p:sldId id="2147475331" r:id="rId165"/>
    <p:sldId id="2147475332" r:id="rId166"/>
    <p:sldId id="2147475333" r:id="rId167"/>
    <p:sldId id="2147475334" r:id="rId168"/>
    <p:sldId id="2147475335" r:id="rId169"/>
    <p:sldId id="2147475336" r:id="rId170"/>
    <p:sldId id="2147475337" r:id="rId171"/>
    <p:sldId id="2147475338" r:id="rId172"/>
    <p:sldId id="2147475339" r:id="rId173"/>
    <p:sldId id="2147475340" r:id="rId174"/>
    <p:sldId id="2147475341" r:id="rId175"/>
    <p:sldId id="2147475342" r:id="rId176"/>
    <p:sldId id="2147475343" r:id="rId177"/>
    <p:sldId id="2147475344" r:id="rId178"/>
    <p:sldId id="2147475345" r:id="rId179"/>
    <p:sldId id="2147475346" r:id="rId180"/>
    <p:sldId id="2147475347" r:id="rId181"/>
    <p:sldId id="2147475348" r:id="rId182"/>
    <p:sldId id="2147475349" r:id="rId183"/>
    <p:sldId id="2147475350" r:id="rId184"/>
    <p:sldId id="2147475351" r:id="rId185"/>
    <p:sldId id="2147475352" r:id="rId186"/>
    <p:sldId id="2147475353" r:id="rId187"/>
    <p:sldId id="2147475354" r:id="rId188"/>
    <p:sldId id="2147475355" r:id="rId189"/>
    <p:sldId id="2147475356" r:id="rId190"/>
    <p:sldId id="2147475357" r:id="rId191"/>
    <p:sldId id="2147475358" r:id="rId192"/>
    <p:sldId id="2147475359" r:id="rId193"/>
    <p:sldId id="2147475360" r:id="rId194"/>
    <p:sldId id="2147475361" r:id="rId195"/>
    <p:sldId id="2147475362" r:id="rId196"/>
    <p:sldId id="2147475363" r:id="rId197"/>
    <p:sldId id="2147475364" r:id="rId198"/>
    <p:sldId id="2147475365" r:id="rId199"/>
    <p:sldId id="2147475366" r:id="rId200"/>
    <p:sldId id="2147475367" r:id="rId201"/>
    <p:sldId id="2147475368" r:id="rId202"/>
    <p:sldId id="2147475369" r:id="rId203"/>
    <p:sldId id="2147475370" r:id="rId204"/>
    <p:sldId id="2147475371" r:id="rId205"/>
    <p:sldId id="2147475372" r:id="rId206"/>
    <p:sldId id="2147475373" r:id="rId207"/>
    <p:sldId id="2147475374" r:id="rId208"/>
    <p:sldId id="2147475375" r:id="rId209"/>
    <p:sldId id="2147475376" r:id="rId210"/>
    <p:sldId id="2147475377" r:id="rId211"/>
    <p:sldId id="2147475378" r:id="rId212"/>
    <p:sldId id="2147475379" r:id="rId213"/>
    <p:sldId id="2147475380" r:id="rId214"/>
    <p:sldId id="2147475381" r:id="rId215"/>
    <p:sldId id="2147475382" r:id="rId216"/>
    <p:sldId id="2147475383" r:id="rId217"/>
    <p:sldId id="2147475384" r:id="rId218"/>
    <p:sldId id="2147475385" r:id="rId219"/>
    <p:sldId id="2147475386" r:id="rId220"/>
    <p:sldId id="2147475387" r:id="rId221"/>
    <p:sldId id="2147475388" r:id="rId222"/>
    <p:sldId id="2147475389" r:id="rId223"/>
    <p:sldId id="2147475390" r:id="rId224"/>
    <p:sldId id="2147475391" r:id="rId225"/>
    <p:sldId id="2147475392" r:id="rId226"/>
    <p:sldId id="2147475393" r:id="rId227"/>
    <p:sldId id="2147475394" r:id="rId228"/>
    <p:sldId id="2147475395" r:id="rId229"/>
    <p:sldId id="2147475396" r:id="rId230"/>
    <p:sldId id="2147475397" r:id="rId231"/>
    <p:sldId id="2147475398" r:id="rId232"/>
    <p:sldId id="2147475399" r:id="rId233"/>
    <p:sldId id="2147475400" r:id="rId234"/>
    <p:sldId id="2147475401" r:id="rId235"/>
    <p:sldId id="2147475402" r:id="rId236"/>
    <p:sldId id="2147475403" r:id="rId237"/>
    <p:sldId id="2147475404" r:id="rId238"/>
    <p:sldId id="2147475405" r:id="rId239"/>
    <p:sldId id="2147475406" r:id="rId240"/>
    <p:sldId id="2147475407" r:id="rId241"/>
    <p:sldId id="2147475408" r:id="rId242"/>
    <p:sldId id="2147475409" r:id="rId243"/>
    <p:sldId id="2147475410" r:id="rId244"/>
    <p:sldId id="2147475411" r:id="rId245"/>
    <p:sldId id="2147475412" r:id="rId246"/>
    <p:sldId id="2147475413" r:id="rId247"/>
    <p:sldId id="2147475414" r:id="rId248"/>
    <p:sldId id="2147475415" r:id="rId249"/>
    <p:sldId id="2147475416" r:id="rId250"/>
    <p:sldId id="2147475417" r:id="rId251"/>
    <p:sldId id="2147475418" r:id="rId252"/>
    <p:sldId id="2147475419" r:id="rId253"/>
    <p:sldId id="2147475420" r:id="rId254"/>
    <p:sldId id="2147475421" r:id="rId255"/>
    <p:sldId id="2147475422" r:id="rId256"/>
    <p:sldId id="2147475423" r:id="rId257"/>
    <p:sldId id="2147475424" r:id="rId258"/>
    <p:sldId id="2147475425" r:id="rId259"/>
    <p:sldId id="2147475426" r:id="rId260"/>
    <p:sldId id="2147475427" r:id="rId261"/>
    <p:sldId id="2147475428" r:id="rId262"/>
    <p:sldId id="2147475429" r:id="rId263"/>
    <p:sldId id="2147475430" r:id="rId264"/>
    <p:sldId id="2147475431" r:id="rId265"/>
    <p:sldId id="2147475432" r:id="rId266"/>
    <p:sldId id="2147475433" r:id="rId267"/>
    <p:sldId id="2147475434" r:id="rId268"/>
    <p:sldId id="2147475435" r:id="rId269"/>
    <p:sldId id="2147475436" r:id="rId270"/>
    <p:sldId id="2147475437" r:id="rId271"/>
    <p:sldId id="2147475438" r:id="rId272"/>
    <p:sldId id="2147475439" r:id="rId273"/>
    <p:sldId id="2147475440" r:id="rId274"/>
    <p:sldId id="2147475441" r:id="rId275"/>
    <p:sldId id="2147475442" r:id="rId276"/>
    <p:sldId id="2147475443" r:id="rId277"/>
    <p:sldId id="2147475444" r:id="rId278"/>
    <p:sldId id="2147475445" r:id="rId279"/>
    <p:sldId id="2147475446" r:id="rId280"/>
    <p:sldId id="2147475447" r:id="rId281"/>
    <p:sldId id="2147475448" r:id="rId282"/>
    <p:sldId id="2147475449" r:id="rId283"/>
    <p:sldId id="2147475450" r:id="rId284"/>
    <p:sldId id="2147475451" r:id="rId285"/>
    <p:sldId id="2147475452" r:id="rId286"/>
    <p:sldId id="2147475453" r:id="rId287"/>
    <p:sldId id="2147475454" r:id="rId288"/>
    <p:sldId id="2147475455" r:id="rId289"/>
    <p:sldId id="2147475456" r:id="rId290"/>
    <p:sldId id="2147475457" r:id="rId291"/>
    <p:sldId id="2147475458" r:id="rId292"/>
    <p:sldId id="2147475459" r:id="rId293"/>
    <p:sldId id="2147475460" r:id="rId294"/>
    <p:sldId id="2147475461" r:id="rId295"/>
    <p:sldId id="2147475462" r:id="rId296"/>
    <p:sldId id="2147475463" r:id="rId297"/>
    <p:sldId id="2147475464" r:id="rId298"/>
    <p:sldId id="2147475465" r:id="rId299"/>
    <p:sldId id="2147475466" r:id="rId300"/>
    <p:sldId id="2147475467" r:id="rId301"/>
    <p:sldId id="2147475468" r:id="rId302"/>
    <p:sldId id="2147475469" r:id="rId303"/>
    <p:sldId id="2147475470" r:id="rId304"/>
    <p:sldId id="2147475471" r:id="rId305"/>
    <p:sldId id="2147475472" r:id="rId306"/>
    <p:sldId id="2147475473" r:id="rId307"/>
    <p:sldId id="2147475474" r:id="rId308"/>
    <p:sldId id="2147475475" r:id="rId309"/>
    <p:sldId id="2147475476" r:id="rId310"/>
    <p:sldId id="2147475477" r:id="rId311"/>
    <p:sldId id="2147475478" r:id="rId312"/>
    <p:sldId id="2147475479" r:id="rId313"/>
    <p:sldId id="2147475480" r:id="rId314"/>
    <p:sldId id="2147475481" r:id="rId315"/>
    <p:sldId id="2147475482" r:id="rId316"/>
    <p:sldId id="2147475483" r:id="rId317"/>
    <p:sldId id="2147475484" r:id="rId318"/>
    <p:sldId id="2147475485" r:id="rId319"/>
    <p:sldId id="2147475486" r:id="rId320"/>
    <p:sldId id="2147475487" r:id="rId321"/>
    <p:sldId id="2147475488" r:id="rId322"/>
    <p:sldId id="2147475489" r:id="rId323"/>
    <p:sldId id="2147475490" r:id="rId324"/>
    <p:sldId id="2147475491" r:id="rId325"/>
    <p:sldId id="2147475492" r:id="rId326"/>
    <p:sldId id="2147475493" r:id="rId327"/>
    <p:sldId id="2147475494" r:id="rId328"/>
    <p:sldId id="2147475495" r:id="rId329"/>
    <p:sldId id="2147475496" r:id="rId330"/>
    <p:sldId id="2147475497" r:id="rId331"/>
    <p:sldId id="2147475498" r:id="rId332"/>
    <p:sldId id="2147475499" r:id="rId333"/>
    <p:sldId id="2147475500" r:id="rId334"/>
    <p:sldId id="2147475501" r:id="rId335"/>
    <p:sldId id="2147475502" r:id="rId336"/>
    <p:sldId id="2147475503" r:id="rId337"/>
    <p:sldId id="2147475504" r:id="rId338"/>
    <p:sldId id="2147475505" r:id="rId339"/>
    <p:sldId id="2147475506" r:id="rId340"/>
    <p:sldId id="2147475507" r:id="rId341"/>
    <p:sldId id="2147475508" r:id="rId342"/>
    <p:sldId id="2147475509" r:id="rId343"/>
    <p:sldId id="2147475510" r:id="rId344"/>
    <p:sldId id="2147475511" r:id="rId345"/>
    <p:sldId id="2147475512" r:id="rId346"/>
    <p:sldId id="2147475513" r:id="rId347"/>
    <p:sldId id="2147475514" r:id="rId348"/>
    <p:sldId id="2147475515" r:id="rId349"/>
    <p:sldId id="2147475516" r:id="rId350"/>
    <p:sldId id="2147475517" r:id="rId351"/>
    <p:sldId id="2147475518" r:id="rId352"/>
    <p:sldId id="2147475519" r:id="rId353"/>
    <p:sldId id="2147475520" r:id="rId354"/>
    <p:sldId id="2147475521" r:id="rId355"/>
    <p:sldId id="2147475522" r:id="rId356"/>
    <p:sldId id="2147475523" r:id="rId357"/>
    <p:sldId id="2147475524" r:id="rId358"/>
    <p:sldId id="2147475525" r:id="rId359"/>
    <p:sldId id="2147475526" r:id="rId360"/>
    <p:sldId id="2147475527" r:id="rId361"/>
    <p:sldId id="2147475528" r:id="rId362"/>
    <p:sldId id="2147475529" r:id="rId363"/>
    <p:sldId id="2147475530" r:id="rId364"/>
    <p:sldId id="2147475531" r:id="rId365"/>
    <p:sldId id="2147475532" r:id="rId366"/>
    <p:sldId id="2147475533" r:id="rId367"/>
    <p:sldId id="2147475534" r:id="rId368"/>
    <p:sldId id="2147475535" r:id="rId369"/>
    <p:sldId id="2147475536" r:id="rId370"/>
    <p:sldId id="2147475537" r:id="rId371"/>
    <p:sldId id="2147475538" r:id="rId372"/>
    <p:sldId id="2147475539" r:id="rId373"/>
    <p:sldId id="2147475540" r:id="rId374"/>
    <p:sldId id="2147475541" r:id="rId375"/>
    <p:sldId id="2147475542" r:id="rId376"/>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Brackets By Channel By Category" id="{D41905D1-9E2A-4980-9A7F-1022915589DC}">
          <p14:sldIdLst>
            <p14:sldId id="2147475171"/>
            <p14:sldId id="2147475172"/>
            <p14:sldId id="2147475173"/>
            <p14:sldId id="2147475174"/>
            <p14:sldId id="2147475175"/>
            <p14:sldId id="2147475176"/>
          </p14:sldIdLst>
        </p14:section>
        <p14:section name="Brackets By Channel By Sector" id="{B9A31508-F058-4353-B1DE-C479A2ED6115}">
          <p14:sldIdLst>
            <p14:sldId id="2147475177"/>
            <p14:sldId id="2147475178"/>
            <p14:sldId id="2147475179"/>
            <p14:sldId id="2147475180"/>
            <p14:sldId id="2147475181"/>
            <p14:sldId id="2147475182"/>
          </p14:sldIdLst>
        </p14:section>
        <p14:section name="Brackets By Channel By Segment" id="{5ECD348E-C774-4E8E-AD95-62BA4639C859}">
          <p14:sldIdLst>
            <p14:sldId id="2147475183"/>
            <p14:sldId id="2147475184"/>
            <p14:sldId id="2147475185"/>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 id="2147475221"/>
            <p14:sldId id="2147475222"/>
            <p14:sldId id="2147475223"/>
            <p14:sldId id="2147475224"/>
            <p14:sldId id="2147475225"/>
            <p14:sldId id="2147475226"/>
            <p14:sldId id="2147475227"/>
            <p14:sldId id="2147475228"/>
            <p14:sldId id="2147475229"/>
            <p14:sldId id="2147475230"/>
            <p14:sldId id="2147475231"/>
            <p14:sldId id="2147475232"/>
            <p14:sldId id="2147475233"/>
            <p14:sldId id="2147475234"/>
            <p14:sldId id="2147475235"/>
            <p14:sldId id="2147475236"/>
            <p14:sldId id="2147475237"/>
            <p14:sldId id="2147475238"/>
            <p14:sldId id="2147475239"/>
            <p14:sldId id="2147475240"/>
            <p14:sldId id="2147475241"/>
            <p14:sldId id="2147475242"/>
            <p14:sldId id="2147475243"/>
            <p14:sldId id="2147475244"/>
            <p14:sldId id="2147475245"/>
            <p14:sldId id="2147475246"/>
            <p14:sldId id="2147475247"/>
            <p14:sldId id="2147475248"/>
            <p14:sldId id="2147475249"/>
            <p14:sldId id="2147475250"/>
            <p14:sldId id="2147475251"/>
            <p14:sldId id="2147475252"/>
            <p14:sldId id="2147475253"/>
            <p14:sldId id="2147475254"/>
            <p14:sldId id="2147475255"/>
            <p14:sldId id="2147475256"/>
            <p14:sldId id="2147475257"/>
            <p14:sldId id="2147475258"/>
            <p14:sldId id="2147475259"/>
            <p14:sldId id="2147475260"/>
            <p14:sldId id="2147475261"/>
            <p14:sldId id="2147475262"/>
            <p14:sldId id="2147475263"/>
            <p14:sldId id="2147475264"/>
            <p14:sldId id="2147475265"/>
            <p14:sldId id="2147475266"/>
            <p14:sldId id="2147475267"/>
            <p14:sldId id="2147475268"/>
            <p14:sldId id="2147475269"/>
            <p14:sldId id="2147475270"/>
            <p14:sldId id="2147475271"/>
            <p14:sldId id="2147475272"/>
            <p14:sldId id="2147475273"/>
            <p14:sldId id="2147475274"/>
            <p14:sldId id="2147475275"/>
            <p14:sldId id="2147475276"/>
            <p14:sldId id="2147475277"/>
            <p14:sldId id="2147475278"/>
            <p14:sldId id="2147475279"/>
            <p14:sldId id="2147475280"/>
            <p14:sldId id="2147475281"/>
            <p14:sldId id="2147475282"/>
            <p14:sldId id="2147475283"/>
            <p14:sldId id="2147475284"/>
            <p14:sldId id="2147475285"/>
            <p14:sldId id="2147475286"/>
            <p14:sldId id="2147475287"/>
            <p14:sldId id="2147475288"/>
            <p14:sldId id="2147475289"/>
            <p14:sldId id="2147475290"/>
            <p14:sldId id="2147475291"/>
            <p14:sldId id="2147475292"/>
            <p14:sldId id="2147475293"/>
            <p14:sldId id="2147475294"/>
            <p14:sldId id="2147475295"/>
            <p14:sldId id="2147475296"/>
            <p14:sldId id="2147475297"/>
            <p14:sldId id="2147475298"/>
            <p14:sldId id="2147475299"/>
            <p14:sldId id="2147475300"/>
            <p14:sldId id="2147475301"/>
            <p14:sldId id="2147475302"/>
            <p14:sldId id="2147475303"/>
            <p14:sldId id="2147475304"/>
            <p14:sldId id="2147475305"/>
            <p14:sldId id="2147475306"/>
            <p14:sldId id="2147475307"/>
            <p14:sldId id="2147475308"/>
            <p14:sldId id="2147475309"/>
            <p14:sldId id="2147475310"/>
            <p14:sldId id="2147475311"/>
            <p14:sldId id="2147475312"/>
            <p14:sldId id="2147475313"/>
            <p14:sldId id="2147475314"/>
            <p14:sldId id="2147475315"/>
            <p14:sldId id="2147475316"/>
            <p14:sldId id="2147475317"/>
            <p14:sldId id="2147475318"/>
            <p14:sldId id="2147475319"/>
            <p14:sldId id="2147475320"/>
            <p14:sldId id="2147475321"/>
            <p14:sldId id="2147475322"/>
            <p14:sldId id="2147475323"/>
            <p14:sldId id="2147475324"/>
            <p14:sldId id="2147475325"/>
            <p14:sldId id="2147475326"/>
            <p14:sldId id="2147475327"/>
            <p14:sldId id="2147475328"/>
            <p14:sldId id="2147475329"/>
            <p14:sldId id="2147475330"/>
            <p14:sldId id="2147475331"/>
            <p14:sldId id="2147475332"/>
            <p14:sldId id="2147475333"/>
            <p14:sldId id="2147475334"/>
            <p14:sldId id="2147475335"/>
            <p14:sldId id="2147475336"/>
            <p14:sldId id="2147475337"/>
            <p14:sldId id="2147475338"/>
            <p14:sldId id="2147475339"/>
            <p14:sldId id="2147475340"/>
            <p14:sldId id="2147475341"/>
            <p14:sldId id="2147475342"/>
            <p14:sldId id="2147475343"/>
            <p14:sldId id="2147475344"/>
            <p14:sldId id="2147475345"/>
            <p14:sldId id="2147475346"/>
            <p14:sldId id="2147475347"/>
            <p14:sldId id="2147475348"/>
            <p14:sldId id="2147475349"/>
            <p14:sldId id="2147475350"/>
            <p14:sldId id="2147475351"/>
            <p14:sldId id="2147475352"/>
            <p14:sldId id="2147475353"/>
            <p14:sldId id="2147475354"/>
            <p14:sldId id="2147475355"/>
            <p14:sldId id="2147475356"/>
          </p14:sldIdLst>
        </p14:section>
        <p14:section name="Brackets By AUTOS SCANNING By Category" id="{5F184C8F-01C6-480F-B122-7F092FF697BA}">
          <p14:sldIdLst>
            <p14:sldId id="2147475357"/>
            <p14:sldId id="2147475358"/>
            <p14:sldId id="2147475359"/>
            <p14:sldId id="2147475360"/>
            <p14:sldId id="2147475361"/>
            <p14:sldId id="2147475362"/>
          </p14:sldIdLst>
        </p14:section>
        <p14:section name="Brackets By AUTOS SCANNING By Sector" id="{7F7AA34E-DF11-4AEB-91EB-93BFDEFC7102}">
          <p14:sldIdLst>
            <p14:sldId id="2147475363"/>
            <p14:sldId id="2147475364"/>
            <p14:sldId id="2147475365"/>
            <p14:sldId id="2147475366"/>
            <p14:sldId id="2147475367"/>
            <p14:sldId id="2147475368"/>
          </p14:sldIdLst>
        </p14:section>
        <p14:section name="Brackets By AUTOS SCANNING By Segment" id="{7A38FCEF-FE40-4BE6-BA24-E1FDD8D0C38A}">
          <p14:sldIdLst>
            <p14:sldId id="2147475369"/>
            <p14:sldId id="2147475370"/>
            <p14:sldId id="2147475371"/>
            <p14:sldId id="2147475372"/>
            <p14:sldId id="2147475373"/>
            <p14:sldId id="2147475374"/>
            <p14:sldId id="2147475375"/>
            <p14:sldId id="2147475376"/>
            <p14:sldId id="2147475377"/>
            <p14:sldId id="2147475378"/>
            <p14:sldId id="2147475379"/>
            <p14:sldId id="2147475380"/>
            <p14:sldId id="2147475381"/>
            <p14:sldId id="2147475382"/>
            <p14:sldId id="2147475383"/>
            <p14:sldId id="2147475384"/>
            <p14:sldId id="2147475385"/>
            <p14:sldId id="2147475386"/>
            <p14:sldId id="2147475387"/>
            <p14:sldId id="2147475388"/>
            <p14:sldId id="2147475389"/>
            <p14:sldId id="2147475390"/>
            <p14:sldId id="2147475391"/>
            <p14:sldId id="2147475392"/>
            <p14:sldId id="2147475393"/>
            <p14:sldId id="2147475394"/>
            <p14:sldId id="2147475395"/>
            <p14:sldId id="2147475396"/>
            <p14:sldId id="2147475397"/>
            <p14:sldId id="2147475398"/>
            <p14:sldId id="2147475399"/>
            <p14:sldId id="2147475400"/>
            <p14:sldId id="2147475401"/>
            <p14:sldId id="2147475402"/>
            <p14:sldId id="2147475403"/>
            <p14:sldId id="2147475404"/>
            <p14:sldId id="2147475405"/>
            <p14:sldId id="2147475406"/>
            <p14:sldId id="2147475407"/>
            <p14:sldId id="2147475408"/>
            <p14:sldId id="2147475409"/>
            <p14:sldId id="2147475410"/>
            <p14:sldId id="2147475411"/>
            <p14:sldId id="2147475412"/>
            <p14:sldId id="2147475413"/>
            <p14:sldId id="2147475414"/>
            <p14:sldId id="2147475415"/>
            <p14:sldId id="2147475416"/>
            <p14:sldId id="2147475417"/>
            <p14:sldId id="2147475418"/>
            <p14:sldId id="2147475419"/>
            <p14:sldId id="2147475420"/>
            <p14:sldId id="2147475421"/>
            <p14:sldId id="2147475422"/>
            <p14:sldId id="2147475423"/>
            <p14:sldId id="2147475424"/>
            <p14:sldId id="2147475425"/>
            <p14:sldId id="2147475426"/>
            <p14:sldId id="2147475427"/>
            <p14:sldId id="2147475428"/>
            <p14:sldId id="2147475429"/>
            <p14:sldId id="2147475430"/>
            <p14:sldId id="2147475431"/>
            <p14:sldId id="2147475432"/>
            <p14:sldId id="2147475433"/>
            <p14:sldId id="2147475434"/>
            <p14:sldId id="2147475435"/>
            <p14:sldId id="2147475436"/>
            <p14:sldId id="2147475437"/>
            <p14:sldId id="2147475438"/>
            <p14:sldId id="2147475439"/>
            <p14:sldId id="2147475440"/>
            <p14:sldId id="2147475441"/>
            <p14:sldId id="2147475442"/>
            <p14:sldId id="2147475443"/>
            <p14:sldId id="2147475444"/>
            <p14:sldId id="2147475445"/>
            <p14:sldId id="2147475446"/>
            <p14:sldId id="2147475447"/>
            <p14:sldId id="2147475448"/>
            <p14:sldId id="2147475449"/>
            <p14:sldId id="2147475450"/>
            <p14:sldId id="2147475451"/>
            <p14:sldId id="2147475452"/>
            <p14:sldId id="2147475453"/>
            <p14:sldId id="2147475454"/>
            <p14:sldId id="2147475455"/>
            <p14:sldId id="2147475456"/>
            <p14:sldId id="2147475457"/>
            <p14:sldId id="2147475458"/>
            <p14:sldId id="2147475459"/>
            <p14:sldId id="2147475460"/>
            <p14:sldId id="2147475461"/>
            <p14:sldId id="2147475462"/>
            <p14:sldId id="2147475463"/>
            <p14:sldId id="2147475464"/>
            <p14:sldId id="2147475465"/>
            <p14:sldId id="2147475466"/>
            <p14:sldId id="2147475467"/>
            <p14:sldId id="2147475468"/>
            <p14:sldId id="2147475469"/>
            <p14:sldId id="2147475470"/>
            <p14:sldId id="2147475471"/>
            <p14:sldId id="2147475472"/>
            <p14:sldId id="2147475473"/>
            <p14:sldId id="2147475474"/>
            <p14:sldId id="2147475475"/>
            <p14:sldId id="2147475476"/>
            <p14:sldId id="2147475477"/>
            <p14:sldId id="2147475478"/>
            <p14:sldId id="2147475479"/>
            <p14:sldId id="2147475480"/>
            <p14:sldId id="2147475481"/>
            <p14:sldId id="2147475482"/>
            <p14:sldId id="2147475483"/>
            <p14:sldId id="2147475484"/>
            <p14:sldId id="2147475485"/>
            <p14:sldId id="2147475486"/>
            <p14:sldId id="2147475487"/>
            <p14:sldId id="2147475488"/>
            <p14:sldId id="2147475489"/>
            <p14:sldId id="2147475490"/>
            <p14:sldId id="2147475491"/>
            <p14:sldId id="2147475492"/>
            <p14:sldId id="2147475493"/>
            <p14:sldId id="2147475494"/>
            <p14:sldId id="2147475495"/>
            <p14:sldId id="2147475496"/>
            <p14:sldId id="2147475497"/>
            <p14:sldId id="2147475498"/>
            <p14:sldId id="2147475499"/>
            <p14:sldId id="2147475500"/>
            <p14:sldId id="2147475501"/>
            <p14:sldId id="2147475502"/>
            <p14:sldId id="2147475503"/>
            <p14:sldId id="2147475504"/>
            <p14:sldId id="2147475505"/>
            <p14:sldId id="2147475506"/>
            <p14:sldId id="2147475507"/>
            <p14:sldId id="2147475508"/>
            <p14:sldId id="2147475509"/>
            <p14:sldId id="2147475510"/>
            <p14:sldId id="2147475511"/>
            <p14:sldId id="2147475512"/>
            <p14:sldId id="2147475513"/>
            <p14:sldId id="2147475514"/>
            <p14:sldId id="2147475515"/>
            <p14:sldId id="2147475516"/>
            <p14:sldId id="2147475517"/>
            <p14:sldId id="2147475518"/>
            <p14:sldId id="2147475519"/>
            <p14:sldId id="2147475520"/>
            <p14:sldId id="2147475521"/>
            <p14:sldId id="2147475522"/>
            <p14:sldId id="2147475523"/>
            <p14:sldId id="2147475524"/>
            <p14:sldId id="2147475525"/>
            <p14:sldId id="2147475526"/>
            <p14:sldId id="2147475527"/>
            <p14:sldId id="2147475528"/>
            <p14:sldId id="2147475529"/>
            <p14:sldId id="2147475530"/>
            <p14:sldId id="2147475531"/>
            <p14:sldId id="2147475532"/>
            <p14:sldId id="2147475533"/>
            <p14:sldId id="2147475534"/>
            <p14:sldId id="2147475535"/>
            <p14:sldId id="2147475536"/>
            <p14:sldId id="2147475537"/>
            <p14:sldId id="2147475538"/>
            <p14:sldId id="2147475539"/>
            <p14:sldId id="2147475540"/>
            <p14:sldId id="2147475541"/>
            <p14:sldId id="2147475542"/>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1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CBB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EBB4AF-F304-4198-84BF-4A14E134E663}" v="2" dt="2024-10-31T11:06:18.049"/>
    <p1510:client id="{AD118CAC-8D7A-436B-8EC0-E885B730C9B7}" v="6" dt="2024-11-01T10:24:32.959"/>
    <p1510:client id="{FF2E4B7C-C723-43AE-8D55-231AF564B7DE}" v="3" dt="2024-11-01T07:31:13.7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607" autoAdjust="0"/>
    <p:restoredTop sz="94660"/>
  </p:normalViewPr>
  <p:slideViewPr>
    <p:cSldViewPr snapToGrid="0">
      <p:cViewPr varScale="1">
        <p:scale>
          <a:sx n="62" d="100"/>
          <a:sy n="62" d="100"/>
        </p:scale>
        <p:origin x="53" y="62"/>
      </p:cViewPr>
      <p:guideLst>
        <p:guide orient="horz" pos="940"/>
        <p:guide pos="2880"/>
        <p:guide orient="horz" pos="17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99" Type="http://schemas.openxmlformats.org/officeDocument/2006/relationships/slide" Target="slides/slide295.xml"/><Relationship Id="rId21" Type="http://schemas.openxmlformats.org/officeDocument/2006/relationships/slide" Target="slides/slide17.xml"/><Relationship Id="rId63" Type="http://schemas.openxmlformats.org/officeDocument/2006/relationships/slide" Target="slides/slide59.xml"/><Relationship Id="rId159" Type="http://schemas.openxmlformats.org/officeDocument/2006/relationships/slide" Target="slides/slide155.xml"/><Relationship Id="rId324" Type="http://schemas.openxmlformats.org/officeDocument/2006/relationships/slide" Target="slides/slide320.xml"/><Relationship Id="rId366" Type="http://schemas.openxmlformats.org/officeDocument/2006/relationships/slide" Target="slides/slide362.xml"/><Relationship Id="rId170" Type="http://schemas.openxmlformats.org/officeDocument/2006/relationships/slide" Target="slides/slide166.xml"/><Relationship Id="rId226" Type="http://schemas.openxmlformats.org/officeDocument/2006/relationships/slide" Target="slides/slide222.xml"/><Relationship Id="rId268" Type="http://schemas.openxmlformats.org/officeDocument/2006/relationships/slide" Target="slides/slide264.xml"/><Relationship Id="rId32" Type="http://schemas.openxmlformats.org/officeDocument/2006/relationships/slide" Target="slides/slide28.xml"/><Relationship Id="rId74" Type="http://schemas.openxmlformats.org/officeDocument/2006/relationships/slide" Target="slides/slide70.xml"/><Relationship Id="rId128" Type="http://schemas.openxmlformats.org/officeDocument/2006/relationships/slide" Target="slides/slide124.xml"/><Relationship Id="rId335" Type="http://schemas.openxmlformats.org/officeDocument/2006/relationships/slide" Target="slides/slide331.xml"/><Relationship Id="rId377" Type="http://schemas.openxmlformats.org/officeDocument/2006/relationships/notesMaster" Target="notesMasters/notesMaster1.xml"/><Relationship Id="rId5" Type="http://schemas.openxmlformats.org/officeDocument/2006/relationships/slide" Target="slides/slide1.xml"/><Relationship Id="rId181" Type="http://schemas.openxmlformats.org/officeDocument/2006/relationships/slide" Target="slides/slide177.xml"/><Relationship Id="rId237" Type="http://schemas.openxmlformats.org/officeDocument/2006/relationships/slide" Target="slides/slide233.xml"/><Relationship Id="rId279" Type="http://schemas.openxmlformats.org/officeDocument/2006/relationships/slide" Target="slides/slide275.xml"/><Relationship Id="rId43" Type="http://schemas.openxmlformats.org/officeDocument/2006/relationships/slide" Target="slides/slide39.xml"/><Relationship Id="rId139" Type="http://schemas.openxmlformats.org/officeDocument/2006/relationships/slide" Target="slides/slide135.xml"/><Relationship Id="rId290" Type="http://schemas.openxmlformats.org/officeDocument/2006/relationships/slide" Target="slides/slide286.xml"/><Relationship Id="rId304" Type="http://schemas.openxmlformats.org/officeDocument/2006/relationships/slide" Target="slides/slide300.xml"/><Relationship Id="rId346" Type="http://schemas.openxmlformats.org/officeDocument/2006/relationships/slide" Target="slides/slide342.xml"/><Relationship Id="rId85" Type="http://schemas.openxmlformats.org/officeDocument/2006/relationships/slide" Target="slides/slide81.xml"/><Relationship Id="rId150" Type="http://schemas.openxmlformats.org/officeDocument/2006/relationships/slide" Target="slides/slide146.xml"/><Relationship Id="rId192" Type="http://schemas.openxmlformats.org/officeDocument/2006/relationships/slide" Target="slides/slide188.xml"/><Relationship Id="rId206" Type="http://schemas.openxmlformats.org/officeDocument/2006/relationships/slide" Target="slides/slide202.xml"/><Relationship Id="rId248" Type="http://schemas.openxmlformats.org/officeDocument/2006/relationships/slide" Target="slides/slide244.xml"/><Relationship Id="rId12" Type="http://schemas.openxmlformats.org/officeDocument/2006/relationships/slide" Target="slides/slide8.xml"/><Relationship Id="rId108" Type="http://schemas.openxmlformats.org/officeDocument/2006/relationships/slide" Target="slides/slide104.xml"/><Relationship Id="rId315" Type="http://schemas.openxmlformats.org/officeDocument/2006/relationships/slide" Target="slides/slide311.xml"/><Relationship Id="rId357" Type="http://schemas.openxmlformats.org/officeDocument/2006/relationships/slide" Target="slides/slide353.xml"/><Relationship Id="rId54" Type="http://schemas.openxmlformats.org/officeDocument/2006/relationships/slide" Target="slides/slide50.xml"/><Relationship Id="rId96" Type="http://schemas.openxmlformats.org/officeDocument/2006/relationships/slide" Target="slides/slide92.xml"/><Relationship Id="rId161" Type="http://schemas.openxmlformats.org/officeDocument/2006/relationships/slide" Target="slides/slide157.xml"/><Relationship Id="rId217" Type="http://schemas.openxmlformats.org/officeDocument/2006/relationships/slide" Target="slides/slide213.xml"/><Relationship Id="rId259" Type="http://schemas.openxmlformats.org/officeDocument/2006/relationships/slide" Target="slides/slide255.xml"/><Relationship Id="rId23" Type="http://schemas.openxmlformats.org/officeDocument/2006/relationships/slide" Target="slides/slide19.xml"/><Relationship Id="rId119" Type="http://schemas.openxmlformats.org/officeDocument/2006/relationships/slide" Target="slides/slide115.xml"/><Relationship Id="rId270" Type="http://schemas.openxmlformats.org/officeDocument/2006/relationships/slide" Target="slides/slide266.xml"/><Relationship Id="rId326" Type="http://schemas.openxmlformats.org/officeDocument/2006/relationships/slide" Target="slides/slide322.xml"/><Relationship Id="rId65" Type="http://schemas.openxmlformats.org/officeDocument/2006/relationships/slide" Target="slides/slide61.xml"/><Relationship Id="rId130" Type="http://schemas.openxmlformats.org/officeDocument/2006/relationships/slide" Target="slides/slide126.xml"/><Relationship Id="rId368" Type="http://schemas.openxmlformats.org/officeDocument/2006/relationships/slide" Target="slides/slide364.xml"/><Relationship Id="rId172" Type="http://schemas.openxmlformats.org/officeDocument/2006/relationships/slide" Target="slides/slide168.xml"/><Relationship Id="rId228" Type="http://schemas.openxmlformats.org/officeDocument/2006/relationships/slide" Target="slides/slide224.xml"/><Relationship Id="rId281" Type="http://schemas.openxmlformats.org/officeDocument/2006/relationships/slide" Target="slides/slide277.xml"/><Relationship Id="rId337" Type="http://schemas.openxmlformats.org/officeDocument/2006/relationships/slide" Target="slides/slide333.xml"/><Relationship Id="rId34" Type="http://schemas.openxmlformats.org/officeDocument/2006/relationships/slide" Target="slides/slide30.xml"/><Relationship Id="rId76" Type="http://schemas.openxmlformats.org/officeDocument/2006/relationships/slide" Target="slides/slide72.xml"/><Relationship Id="rId141" Type="http://schemas.openxmlformats.org/officeDocument/2006/relationships/slide" Target="slides/slide137.xml"/><Relationship Id="rId379" Type="http://schemas.openxmlformats.org/officeDocument/2006/relationships/viewProps" Target="viewProps.xml"/><Relationship Id="rId7" Type="http://schemas.openxmlformats.org/officeDocument/2006/relationships/slide" Target="slides/slide3.xml"/><Relationship Id="rId183" Type="http://schemas.openxmlformats.org/officeDocument/2006/relationships/slide" Target="slides/slide179.xml"/><Relationship Id="rId239" Type="http://schemas.openxmlformats.org/officeDocument/2006/relationships/slide" Target="slides/slide235.xml"/><Relationship Id="rId250" Type="http://schemas.openxmlformats.org/officeDocument/2006/relationships/slide" Target="slides/slide246.xml"/><Relationship Id="rId292" Type="http://schemas.openxmlformats.org/officeDocument/2006/relationships/slide" Target="slides/slide288.xml"/><Relationship Id="rId306" Type="http://schemas.openxmlformats.org/officeDocument/2006/relationships/slide" Target="slides/slide302.xml"/><Relationship Id="rId45" Type="http://schemas.openxmlformats.org/officeDocument/2006/relationships/slide" Target="slides/slide41.xml"/><Relationship Id="rId87" Type="http://schemas.openxmlformats.org/officeDocument/2006/relationships/slide" Target="slides/slide83.xml"/><Relationship Id="rId110" Type="http://schemas.openxmlformats.org/officeDocument/2006/relationships/slide" Target="slides/slide106.xml"/><Relationship Id="rId348" Type="http://schemas.openxmlformats.org/officeDocument/2006/relationships/slide" Target="slides/slide344.xml"/><Relationship Id="rId152" Type="http://schemas.openxmlformats.org/officeDocument/2006/relationships/slide" Target="slides/slide148.xml"/><Relationship Id="rId194" Type="http://schemas.openxmlformats.org/officeDocument/2006/relationships/slide" Target="slides/slide190.xml"/><Relationship Id="rId208" Type="http://schemas.openxmlformats.org/officeDocument/2006/relationships/slide" Target="slides/slide204.xml"/><Relationship Id="rId261" Type="http://schemas.openxmlformats.org/officeDocument/2006/relationships/slide" Target="slides/slide257.xml"/><Relationship Id="rId14" Type="http://schemas.openxmlformats.org/officeDocument/2006/relationships/slide" Target="slides/slide10.xml"/><Relationship Id="rId56" Type="http://schemas.openxmlformats.org/officeDocument/2006/relationships/slide" Target="slides/slide52.xml"/><Relationship Id="rId317" Type="http://schemas.openxmlformats.org/officeDocument/2006/relationships/slide" Target="slides/slide313.xml"/><Relationship Id="rId359" Type="http://schemas.openxmlformats.org/officeDocument/2006/relationships/slide" Target="slides/slide355.xml"/><Relationship Id="rId98" Type="http://schemas.openxmlformats.org/officeDocument/2006/relationships/slide" Target="slides/slide94.xml"/><Relationship Id="rId121" Type="http://schemas.openxmlformats.org/officeDocument/2006/relationships/slide" Target="slides/slide117.xml"/><Relationship Id="rId163" Type="http://schemas.openxmlformats.org/officeDocument/2006/relationships/slide" Target="slides/slide159.xml"/><Relationship Id="rId219" Type="http://schemas.openxmlformats.org/officeDocument/2006/relationships/slide" Target="slides/slide215.xml"/><Relationship Id="rId370" Type="http://schemas.openxmlformats.org/officeDocument/2006/relationships/slide" Target="slides/slide366.xml"/><Relationship Id="rId230" Type="http://schemas.openxmlformats.org/officeDocument/2006/relationships/slide" Target="slides/slide226.xml"/><Relationship Id="rId25" Type="http://schemas.openxmlformats.org/officeDocument/2006/relationships/slide" Target="slides/slide21.xml"/><Relationship Id="rId67" Type="http://schemas.openxmlformats.org/officeDocument/2006/relationships/slide" Target="slides/slide63.xml"/><Relationship Id="rId272" Type="http://schemas.openxmlformats.org/officeDocument/2006/relationships/slide" Target="slides/slide268.xml"/><Relationship Id="rId328" Type="http://schemas.openxmlformats.org/officeDocument/2006/relationships/slide" Target="slides/slide324.xml"/><Relationship Id="rId132" Type="http://schemas.openxmlformats.org/officeDocument/2006/relationships/slide" Target="slides/slide128.xml"/><Relationship Id="rId174" Type="http://schemas.openxmlformats.org/officeDocument/2006/relationships/slide" Target="slides/slide170.xml"/><Relationship Id="rId381" Type="http://schemas.openxmlformats.org/officeDocument/2006/relationships/tableStyles" Target="tableStyles.xml"/><Relationship Id="rId241" Type="http://schemas.openxmlformats.org/officeDocument/2006/relationships/slide" Target="slides/slide237.xml"/><Relationship Id="rId36" Type="http://schemas.openxmlformats.org/officeDocument/2006/relationships/slide" Target="slides/slide32.xml"/><Relationship Id="rId283" Type="http://schemas.openxmlformats.org/officeDocument/2006/relationships/slide" Target="slides/slide279.xml"/><Relationship Id="rId339" Type="http://schemas.openxmlformats.org/officeDocument/2006/relationships/slide" Target="slides/slide335.xml"/><Relationship Id="rId78" Type="http://schemas.openxmlformats.org/officeDocument/2006/relationships/slide" Target="slides/slide74.xml"/><Relationship Id="rId101" Type="http://schemas.openxmlformats.org/officeDocument/2006/relationships/slide" Target="slides/slide97.xml"/><Relationship Id="rId143" Type="http://schemas.openxmlformats.org/officeDocument/2006/relationships/slide" Target="slides/slide139.xml"/><Relationship Id="rId185" Type="http://schemas.openxmlformats.org/officeDocument/2006/relationships/slide" Target="slides/slide181.xml"/><Relationship Id="rId350" Type="http://schemas.openxmlformats.org/officeDocument/2006/relationships/slide" Target="slides/slide346.xml"/><Relationship Id="rId9" Type="http://schemas.openxmlformats.org/officeDocument/2006/relationships/slide" Target="slides/slide5.xml"/><Relationship Id="rId210" Type="http://schemas.openxmlformats.org/officeDocument/2006/relationships/slide" Target="slides/slide206.xml"/><Relationship Id="rId26" Type="http://schemas.openxmlformats.org/officeDocument/2006/relationships/slide" Target="slides/slide22.xml"/><Relationship Id="rId231" Type="http://schemas.openxmlformats.org/officeDocument/2006/relationships/slide" Target="slides/slide227.xml"/><Relationship Id="rId252" Type="http://schemas.openxmlformats.org/officeDocument/2006/relationships/slide" Target="slides/slide248.xml"/><Relationship Id="rId273" Type="http://schemas.openxmlformats.org/officeDocument/2006/relationships/slide" Target="slides/slide269.xml"/><Relationship Id="rId294" Type="http://schemas.openxmlformats.org/officeDocument/2006/relationships/slide" Target="slides/slide290.xml"/><Relationship Id="rId308" Type="http://schemas.openxmlformats.org/officeDocument/2006/relationships/slide" Target="slides/slide304.xml"/><Relationship Id="rId329" Type="http://schemas.openxmlformats.org/officeDocument/2006/relationships/slide" Target="slides/slide325.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54" Type="http://schemas.openxmlformats.org/officeDocument/2006/relationships/slide" Target="slides/slide150.xml"/><Relationship Id="rId175" Type="http://schemas.openxmlformats.org/officeDocument/2006/relationships/slide" Target="slides/slide171.xml"/><Relationship Id="rId340" Type="http://schemas.openxmlformats.org/officeDocument/2006/relationships/slide" Target="slides/slide336.xml"/><Relationship Id="rId361" Type="http://schemas.openxmlformats.org/officeDocument/2006/relationships/slide" Target="slides/slide357.xml"/><Relationship Id="rId196" Type="http://schemas.openxmlformats.org/officeDocument/2006/relationships/slide" Target="slides/slide192.xml"/><Relationship Id="rId200" Type="http://schemas.openxmlformats.org/officeDocument/2006/relationships/slide" Target="slides/slide196.xml"/><Relationship Id="rId382" Type="http://schemas.microsoft.com/office/2015/10/relationships/revisionInfo" Target="revisionInfo.xml"/><Relationship Id="rId16" Type="http://schemas.openxmlformats.org/officeDocument/2006/relationships/slide" Target="slides/slide12.xml"/><Relationship Id="rId221" Type="http://schemas.openxmlformats.org/officeDocument/2006/relationships/slide" Target="slides/slide217.xml"/><Relationship Id="rId242" Type="http://schemas.openxmlformats.org/officeDocument/2006/relationships/slide" Target="slides/slide238.xml"/><Relationship Id="rId263" Type="http://schemas.openxmlformats.org/officeDocument/2006/relationships/slide" Target="slides/slide259.xml"/><Relationship Id="rId284" Type="http://schemas.openxmlformats.org/officeDocument/2006/relationships/slide" Target="slides/slide280.xml"/><Relationship Id="rId319" Type="http://schemas.openxmlformats.org/officeDocument/2006/relationships/slide" Target="slides/slide315.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slide" Target="slides/slide140.xml"/><Relationship Id="rId330" Type="http://schemas.openxmlformats.org/officeDocument/2006/relationships/slide" Target="slides/slide326.xml"/><Relationship Id="rId90" Type="http://schemas.openxmlformats.org/officeDocument/2006/relationships/slide" Target="slides/slide86.xml"/><Relationship Id="rId165" Type="http://schemas.openxmlformats.org/officeDocument/2006/relationships/slide" Target="slides/slide161.xml"/><Relationship Id="rId186" Type="http://schemas.openxmlformats.org/officeDocument/2006/relationships/slide" Target="slides/slide182.xml"/><Relationship Id="rId351" Type="http://schemas.openxmlformats.org/officeDocument/2006/relationships/slide" Target="slides/slide347.xml"/><Relationship Id="rId372" Type="http://schemas.openxmlformats.org/officeDocument/2006/relationships/slide" Target="slides/slide368.xml"/><Relationship Id="rId211" Type="http://schemas.openxmlformats.org/officeDocument/2006/relationships/slide" Target="slides/slide207.xml"/><Relationship Id="rId232" Type="http://schemas.openxmlformats.org/officeDocument/2006/relationships/slide" Target="slides/slide228.xml"/><Relationship Id="rId253" Type="http://schemas.openxmlformats.org/officeDocument/2006/relationships/slide" Target="slides/slide249.xml"/><Relationship Id="rId274" Type="http://schemas.openxmlformats.org/officeDocument/2006/relationships/slide" Target="slides/slide270.xml"/><Relationship Id="rId295" Type="http://schemas.openxmlformats.org/officeDocument/2006/relationships/slide" Target="slides/slide291.xml"/><Relationship Id="rId309" Type="http://schemas.openxmlformats.org/officeDocument/2006/relationships/slide" Target="slides/slide305.xml"/><Relationship Id="rId27" Type="http://schemas.openxmlformats.org/officeDocument/2006/relationships/slide" Target="slides/slide23.xml"/><Relationship Id="rId48" Type="http://schemas.openxmlformats.org/officeDocument/2006/relationships/slide" Target="slides/slide44.xml"/><Relationship Id="rId69" Type="http://schemas.openxmlformats.org/officeDocument/2006/relationships/slide" Target="slides/slide65.xml"/><Relationship Id="rId113" Type="http://schemas.openxmlformats.org/officeDocument/2006/relationships/slide" Target="slides/slide109.xml"/><Relationship Id="rId134" Type="http://schemas.openxmlformats.org/officeDocument/2006/relationships/slide" Target="slides/slide130.xml"/><Relationship Id="rId320" Type="http://schemas.openxmlformats.org/officeDocument/2006/relationships/slide" Target="slides/slide316.xml"/><Relationship Id="rId80" Type="http://schemas.openxmlformats.org/officeDocument/2006/relationships/slide" Target="slides/slide76.xml"/><Relationship Id="rId155" Type="http://schemas.openxmlformats.org/officeDocument/2006/relationships/slide" Target="slides/slide151.xml"/><Relationship Id="rId176" Type="http://schemas.openxmlformats.org/officeDocument/2006/relationships/slide" Target="slides/slide172.xml"/><Relationship Id="rId197" Type="http://schemas.openxmlformats.org/officeDocument/2006/relationships/slide" Target="slides/slide193.xml"/><Relationship Id="rId341" Type="http://schemas.openxmlformats.org/officeDocument/2006/relationships/slide" Target="slides/slide337.xml"/><Relationship Id="rId362" Type="http://schemas.openxmlformats.org/officeDocument/2006/relationships/slide" Target="slides/slide358.xml"/><Relationship Id="rId383" Type="http://schemas.microsoft.com/office/2018/10/relationships/authors" Target="authors.xml"/><Relationship Id="rId201" Type="http://schemas.openxmlformats.org/officeDocument/2006/relationships/slide" Target="slides/slide197.xml"/><Relationship Id="rId222" Type="http://schemas.openxmlformats.org/officeDocument/2006/relationships/slide" Target="slides/slide218.xml"/><Relationship Id="rId243" Type="http://schemas.openxmlformats.org/officeDocument/2006/relationships/slide" Target="slides/slide239.xml"/><Relationship Id="rId264" Type="http://schemas.openxmlformats.org/officeDocument/2006/relationships/slide" Target="slides/slide260.xml"/><Relationship Id="rId285" Type="http://schemas.openxmlformats.org/officeDocument/2006/relationships/slide" Target="slides/slide281.xml"/><Relationship Id="rId17" Type="http://schemas.openxmlformats.org/officeDocument/2006/relationships/slide" Target="slides/slide13.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24" Type="http://schemas.openxmlformats.org/officeDocument/2006/relationships/slide" Target="slides/slide120.xml"/><Relationship Id="rId310" Type="http://schemas.openxmlformats.org/officeDocument/2006/relationships/slide" Target="slides/slide306.xml"/><Relationship Id="rId70" Type="http://schemas.openxmlformats.org/officeDocument/2006/relationships/slide" Target="slides/slide66.xml"/><Relationship Id="rId91" Type="http://schemas.openxmlformats.org/officeDocument/2006/relationships/slide" Target="slides/slide87.xml"/><Relationship Id="rId145" Type="http://schemas.openxmlformats.org/officeDocument/2006/relationships/slide" Target="slides/slide141.xml"/><Relationship Id="rId166" Type="http://schemas.openxmlformats.org/officeDocument/2006/relationships/slide" Target="slides/slide162.xml"/><Relationship Id="rId187" Type="http://schemas.openxmlformats.org/officeDocument/2006/relationships/slide" Target="slides/slide183.xml"/><Relationship Id="rId331" Type="http://schemas.openxmlformats.org/officeDocument/2006/relationships/slide" Target="slides/slide327.xml"/><Relationship Id="rId352" Type="http://schemas.openxmlformats.org/officeDocument/2006/relationships/slide" Target="slides/slide348.xml"/><Relationship Id="rId373" Type="http://schemas.openxmlformats.org/officeDocument/2006/relationships/slide" Target="slides/slide369.xml"/><Relationship Id="rId1" Type="http://schemas.openxmlformats.org/officeDocument/2006/relationships/customXml" Target="../customXml/item1.xml"/><Relationship Id="rId212" Type="http://schemas.openxmlformats.org/officeDocument/2006/relationships/slide" Target="slides/slide208.xml"/><Relationship Id="rId233" Type="http://schemas.openxmlformats.org/officeDocument/2006/relationships/slide" Target="slides/slide229.xml"/><Relationship Id="rId254" Type="http://schemas.openxmlformats.org/officeDocument/2006/relationships/slide" Target="slides/slide250.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275" Type="http://schemas.openxmlformats.org/officeDocument/2006/relationships/slide" Target="slides/slide271.xml"/><Relationship Id="rId296" Type="http://schemas.openxmlformats.org/officeDocument/2006/relationships/slide" Target="slides/slide292.xml"/><Relationship Id="rId300" Type="http://schemas.openxmlformats.org/officeDocument/2006/relationships/slide" Target="slides/slide296.xml"/><Relationship Id="rId60" Type="http://schemas.openxmlformats.org/officeDocument/2006/relationships/slide" Target="slides/slide56.xml"/><Relationship Id="rId81" Type="http://schemas.openxmlformats.org/officeDocument/2006/relationships/slide" Target="slides/slide77.xml"/><Relationship Id="rId135" Type="http://schemas.openxmlformats.org/officeDocument/2006/relationships/slide" Target="slides/slide131.xml"/><Relationship Id="rId156" Type="http://schemas.openxmlformats.org/officeDocument/2006/relationships/slide" Target="slides/slide152.xml"/><Relationship Id="rId177" Type="http://schemas.openxmlformats.org/officeDocument/2006/relationships/slide" Target="slides/slide173.xml"/><Relationship Id="rId198" Type="http://schemas.openxmlformats.org/officeDocument/2006/relationships/slide" Target="slides/slide194.xml"/><Relationship Id="rId321" Type="http://schemas.openxmlformats.org/officeDocument/2006/relationships/slide" Target="slides/slide317.xml"/><Relationship Id="rId342" Type="http://schemas.openxmlformats.org/officeDocument/2006/relationships/slide" Target="slides/slide338.xml"/><Relationship Id="rId363" Type="http://schemas.openxmlformats.org/officeDocument/2006/relationships/slide" Target="slides/slide359.xml"/><Relationship Id="rId202" Type="http://schemas.openxmlformats.org/officeDocument/2006/relationships/slide" Target="slides/slide198.xml"/><Relationship Id="rId223" Type="http://schemas.openxmlformats.org/officeDocument/2006/relationships/slide" Target="slides/slide219.xml"/><Relationship Id="rId244" Type="http://schemas.openxmlformats.org/officeDocument/2006/relationships/slide" Target="slides/slide240.xml"/><Relationship Id="rId18" Type="http://schemas.openxmlformats.org/officeDocument/2006/relationships/slide" Target="slides/slide14.xml"/><Relationship Id="rId39" Type="http://schemas.openxmlformats.org/officeDocument/2006/relationships/slide" Target="slides/slide35.xml"/><Relationship Id="rId265" Type="http://schemas.openxmlformats.org/officeDocument/2006/relationships/slide" Target="slides/slide261.xml"/><Relationship Id="rId286" Type="http://schemas.openxmlformats.org/officeDocument/2006/relationships/slide" Target="slides/slide282.xml"/><Relationship Id="rId50" Type="http://schemas.openxmlformats.org/officeDocument/2006/relationships/slide" Target="slides/slide46.xml"/><Relationship Id="rId104" Type="http://schemas.openxmlformats.org/officeDocument/2006/relationships/slide" Target="slides/slide100.xml"/><Relationship Id="rId125" Type="http://schemas.openxmlformats.org/officeDocument/2006/relationships/slide" Target="slides/slide121.xml"/><Relationship Id="rId146" Type="http://schemas.openxmlformats.org/officeDocument/2006/relationships/slide" Target="slides/slide142.xml"/><Relationship Id="rId167" Type="http://schemas.openxmlformats.org/officeDocument/2006/relationships/slide" Target="slides/slide163.xml"/><Relationship Id="rId188" Type="http://schemas.openxmlformats.org/officeDocument/2006/relationships/slide" Target="slides/slide184.xml"/><Relationship Id="rId311" Type="http://schemas.openxmlformats.org/officeDocument/2006/relationships/slide" Target="slides/slide307.xml"/><Relationship Id="rId332" Type="http://schemas.openxmlformats.org/officeDocument/2006/relationships/slide" Target="slides/slide328.xml"/><Relationship Id="rId353" Type="http://schemas.openxmlformats.org/officeDocument/2006/relationships/slide" Target="slides/slide349.xml"/><Relationship Id="rId374" Type="http://schemas.openxmlformats.org/officeDocument/2006/relationships/slide" Target="slides/slide370.xml"/><Relationship Id="rId71" Type="http://schemas.openxmlformats.org/officeDocument/2006/relationships/slide" Target="slides/slide67.xml"/><Relationship Id="rId92" Type="http://schemas.openxmlformats.org/officeDocument/2006/relationships/slide" Target="slides/slide88.xml"/><Relationship Id="rId213" Type="http://schemas.openxmlformats.org/officeDocument/2006/relationships/slide" Target="slides/slide209.xml"/><Relationship Id="rId234" Type="http://schemas.openxmlformats.org/officeDocument/2006/relationships/slide" Target="slides/slide230.xml"/><Relationship Id="rId2" Type="http://schemas.openxmlformats.org/officeDocument/2006/relationships/customXml" Target="../customXml/item2.xml"/><Relationship Id="rId29" Type="http://schemas.openxmlformats.org/officeDocument/2006/relationships/slide" Target="slides/slide25.xml"/><Relationship Id="rId255" Type="http://schemas.openxmlformats.org/officeDocument/2006/relationships/slide" Target="slides/slide251.xml"/><Relationship Id="rId276" Type="http://schemas.openxmlformats.org/officeDocument/2006/relationships/slide" Target="slides/slide272.xml"/><Relationship Id="rId297" Type="http://schemas.openxmlformats.org/officeDocument/2006/relationships/slide" Target="slides/slide293.xml"/><Relationship Id="rId40" Type="http://schemas.openxmlformats.org/officeDocument/2006/relationships/slide" Target="slides/slide36.xml"/><Relationship Id="rId115" Type="http://schemas.openxmlformats.org/officeDocument/2006/relationships/slide" Target="slides/slide111.xml"/><Relationship Id="rId136" Type="http://schemas.openxmlformats.org/officeDocument/2006/relationships/slide" Target="slides/slide132.xml"/><Relationship Id="rId157" Type="http://schemas.openxmlformats.org/officeDocument/2006/relationships/slide" Target="slides/slide153.xml"/><Relationship Id="rId178" Type="http://schemas.openxmlformats.org/officeDocument/2006/relationships/slide" Target="slides/slide174.xml"/><Relationship Id="rId301" Type="http://schemas.openxmlformats.org/officeDocument/2006/relationships/slide" Target="slides/slide297.xml"/><Relationship Id="rId322" Type="http://schemas.openxmlformats.org/officeDocument/2006/relationships/slide" Target="slides/slide318.xml"/><Relationship Id="rId343" Type="http://schemas.openxmlformats.org/officeDocument/2006/relationships/slide" Target="slides/slide339.xml"/><Relationship Id="rId364" Type="http://schemas.openxmlformats.org/officeDocument/2006/relationships/slide" Target="slides/slide360.xml"/><Relationship Id="rId61" Type="http://schemas.openxmlformats.org/officeDocument/2006/relationships/slide" Target="slides/slide57.xml"/><Relationship Id="rId82" Type="http://schemas.openxmlformats.org/officeDocument/2006/relationships/slide" Target="slides/slide78.xml"/><Relationship Id="rId199" Type="http://schemas.openxmlformats.org/officeDocument/2006/relationships/slide" Target="slides/slide195.xml"/><Relationship Id="rId203" Type="http://schemas.openxmlformats.org/officeDocument/2006/relationships/slide" Target="slides/slide199.xml"/><Relationship Id="rId19" Type="http://schemas.openxmlformats.org/officeDocument/2006/relationships/slide" Target="slides/slide15.xml"/><Relationship Id="rId224" Type="http://schemas.openxmlformats.org/officeDocument/2006/relationships/slide" Target="slides/slide220.xml"/><Relationship Id="rId245" Type="http://schemas.openxmlformats.org/officeDocument/2006/relationships/slide" Target="slides/slide241.xml"/><Relationship Id="rId266" Type="http://schemas.openxmlformats.org/officeDocument/2006/relationships/slide" Target="slides/slide262.xml"/><Relationship Id="rId287" Type="http://schemas.openxmlformats.org/officeDocument/2006/relationships/slide" Target="slides/slide283.xml"/><Relationship Id="rId30" Type="http://schemas.openxmlformats.org/officeDocument/2006/relationships/slide" Target="slides/slide2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168" Type="http://schemas.openxmlformats.org/officeDocument/2006/relationships/slide" Target="slides/slide164.xml"/><Relationship Id="rId312" Type="http://schemas.openxmlformats.org/officeDocument/2006/relationships/slide" Target="slides/slide308.xml"/><Relationship Id="rId333" Type="http://schemas.openxmlformats.org/officeDocument/2006/relationships/slide" Target="slides/slide329.xml"/><Relationship Id="rId354" Type="http://schemas.openxmlformats.org/officeDocument/2006/relationships/slide" Target="slides/slide350.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189" Type="http://schemas.openxmlformats.org/officeDocument/2006/relationships/slide" Target="slides/slide185.xml"/><Relationship Id="rId375" Type="http://schemas.openxmlformats.org/officeDocument/2006/relationships/slide" Target="slides/slide371.xml"/><Relationship Id="rId3" Type="http://schemas.openxmlformats.org/officeDocument/2006/relationships/customXml" Target="../customXml/item3.xml"/><Relationship Id="rId214" Type="http://schemas.openxmlformats.org/officeDocument/2006/relationships/slide" Target="slides/slide210.xml"/><Relationship Id="rId235" Type="http://schemas.openxmlformats.org/officeDocument/2006/relationships/slide" Target="slides/slide231.xml"/><Relationship Id="rId256" Type="http://schemas.openxmlformats.org/officeDocument/2006/relationships/slide" Target="slides/slide252.xml"/><Relationship Id="rId277" Type="http://schemas.openxmlformats.org/officeDocument/2006/relationships/slide" Target="slides/slide273.xml"/><Relationship Id="rId298" Type="http://schemas.openxmlformats.org/officeDocument/2006/relationships/slide" Target="slides/slide294.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302" Type="http://schemas.openxmlformats.org/officeDocument/2006/relationships/slide" Target="slides/slide298.xml"/><Relationship Id="rId323" Type="http://schemas.openxmlformats.org/officeDocument/2006/relationships/slide" Target="slides/slide319.xml"/><Relationship Id="rId344" Type="http://schemas.openxmlformats.org/officeDocument/2006/relationships/slide" Target="slides/slide340.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179" Type="http://schemas.openxmlformats.org/officeDocument/2006/relationships/slide" Target="slides/slide175.xml"/><Relationship Id="rId365" Type="http://schemas.openxmlformats.org/officeDocument/2006/relationships/slide" Target="slides/slide361.xml"/><Relationship Id="rId190" Type="http://schemas.openxmlformats.org/officeDocument/2006/relationships/slide" Target="slides/slide186.xml"/><Relationship Id="rId204" Type="http://schemas.openxmlformats.org/officeDocument/2006/relationships/slide" Target="slides/slide200.xml"/><Relationship Id="rId225" Type="http://schemas.openxmlformats.org/officeDocument/2006/relationships/slide" Target="slides/slide221.xml"/><Relationship Id="rId246" Type="http://schemas.openxmlformats.org/officeDocument/2006/relationships/slide" Target="slides/slide242.xml"/><Relationship Id="rId267" Type="http://schemas.openxmlformats.org/officeDocument/2006/relationships/slide" Target="slides/slide263.xml"/><Relationship Id="rId288" Type="http://schemas.openxmlformats.org/officeDocument/2006/relationships/slide" Target="slides/slide284.xml"/><Relationship Id="rId106" Type="http://schemas.openxmlformats.org/officeDocument/2006/relationships/slide" Target="slides/slide102.xml"/><Relationship Id="rId127" Type="http://schemas.openxmlformats.org/officeDocument/2006/relationships/slide" Target="slides/slide123.xml"/><Relationship Id="rId313" Type="http://schemas.openxmlformats.org/officeDocument/2006/relationships/slide" Target="slides/slide309.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94" Type="http://schemas.openxmlformats.org/officeDocument/2006/relationships/slide" Target="slides/slide90.xml"/><Relationship Id="rId148" Type="http://schemas.openxmlformats.org/officeDocument/2006/relationships/slide" Target="slides/slide144.xml"/><Relationship Id="rId169" Type="http://schemas.openxmlformats.org/officeDocument/2006/relationships/slide" Target="slides/slide165.xml"/><Relationship Id="rId334" Type="http://schemas.openxmlformats.org/officeDocument/2006/relationships/slide" Target="slides/slide330.xml"/><Relationship Id="rId355" Type="http://schemas.openxmlformats.org/officeDocument/2006/relationships/slide" Target="slides/slide351.xml"/><Relationship Id="rId376" Type="http://schemas.openxmlformats.org/officeDocument/2006/relationships/slide" Target="slides/slide372.xml"/><Relationship Id="rId4" Type="http://schemas.openxmlformats.org/officeDocument/2006/relationships/slideMaster" Target="slideMasters/slideMaster1.xml"/><Relationship Id="rId180" Type="http://schemas.openxmlformats.org/officeDocument/2006/relationships/slide" Target="slides/slide176.xml"/><Relationship Id="rId215" Type="http://schemas.openxmlformats.org/officeDocument/2006/relationships/slide" Target="slides/slide211.xml"/><Relationship Id="rId236" Type="http://schemas.openxmlformats.org/officeDocument/2006/relationships/slide" Target="slides/slide232.xml"/><Relationship Id="rId257" Type="http://schemas.openxmlformats.org/officeDocument/2006/relationships/slide" Target="slides/slide253.xml"/><Relationship Id="rId278" Type="http://schemas.openxmlformats.org/officeDocument/2006/relationships/slide" Target="slides/slide274.xml"/><Relationship Id="rId303" Type="http://schemas.openxmlformats.org/officeDocument/2006/relationships/slide" Target="slides/slide299.xml"/><Relationship Id="rId42" Type="http://schemas.openxmlformats.org/officeDocument/2006/relationships/slide" Target="slides/slide38.xml"/><Relationship Id="rId84" Type="http://schemas.openxmlformats.org/officeDocument/2006/relationships/slide" Target="slides/slide80.xml"/><Relationship Id="rId138" Type="http://schemas.openxmlformats.org/officeDocument/2006/relationships/slide" Target="slides/slide134.xml"/><Relationship Id="rId345" Type="http://schemas.openxmlformats.org/officeDocument/2006/relationships/slide" Target="slides/slide341.xml"/><Relationship Id="rId191" Type="http://schemas.openxmlformats.org/officeDocument/2006/relationships/slide" Target="slides/slide187.xml"/><Relationship Id="rId205" Type="http://schemas.openxmlformats.org/officeDocument/2006/relationships/slide" Target="slides/slide201.xml"/><Relationship Id="rId247" Type="http://schemas.openxmlformats.org/officeDocument/2006/relationships/slide" Target="slides/slide243.xml"/><Relationship Id="rId107" Type="http://schemas.openxmlformats.org/officeDocument/2006/relationships/slide" Target="slides/slide103.xml"/><Relationship Id="rId289" Type="http://schemas.openxmlformats.org/officeDocument/2006/relationships/slide" Target="slides/slide285.xml"/><Relationship Id="rId11" Type="http://schemas.openxmlformats.org/officeDocument/2006/relationships/slide" Target="slides/slide7.xml"/><Relationship Id="rId53" Type="http://schemas.openxmlformats.org/officeDocument/2006/relationships/slide" Target="slides/slide49.xml"/><Relationship Id="rId149" Type="http://schemas.openxmlformats.org/officeDocument/2006/relationships/slide" Target="slides/slide145.xml"/><Relationship Id="rId314" Type="http://schemas.openxmlformats.org/officeDocument/2006/relationships/slide" Target="slides/slide310.xml"/><Relationship Id="rId356" Type="http://schemas.openxmlformats.org/officeDocument/2006/relationships/slide" Target="slides/slide352.xml"/><Relationship Id="rId95" Type="http://schemas.openxmlformats.org/officeDocument/2006/relationships/slide" Target="slides/slide91.xml"/><Relationship Id="rId160" Type="http://schemas.openxmlformats.org/officeDocument/2006/relationships/slide" Target="slides/slide156.xml"/><Relationship Id="rId216" Type="http://schemas.openxmlformats.org/officeDocument/2006/relationships/slide" Target="slides/slide212.xml"/><Relationship Id="rId258" Type="http://schemas.openxmlformats.org/officeDocument/2006/relationships/slide" Target="slides/slide254.xml"/><Relationship Id="rId22" Type="http://schemas.openxmlformats.org/officeDocument/2006/relationships/slide" Target="slides/slide18.xml"/><Relationship Id="rId64" Type="http://schemas.openxmlformats.org/officeDocument/2006/relationships/slide" Target="slides/slide60.xml"/><Relationship Id="rId118" Type="http://schemas.openxmlformats.org/officeDocument/2006/relationships/slide" Target="slides/slide114.xml"/><Relationship Id="rId325" Type="http://schemas.openxmlformats.org/officeDocument/2006/relationships/slide" Target="slides/slide321.xml"/><Relationship Id="rId367" Type="http://schemas.openxmlformats.org/officeDocument/2006/relationships/slide" Target="slides/slide363.xml"/><Relationship Id="rId171" Type="http://schemas.openxmlformats.org/officeDocument/2006/relationships/slide" Target="slides/slide167.xml"/><Relationship Id="rId227" Type="http://schemas.openxmlformats.org/officeDocument/2006/relationships/slide" Target="slides/slide223.xml"/><Relationship Id="rId269" Type="http://schemas.openxmlformats.org/officeDocument/2006/relationships/slide" Target="slides/slide265.xml"/><Relationship Id="rId33" Type="http://schemas.openxmlformats.org/officeDocument/2006/relationships/slide" Target="slides/slide29.xml"/><Relationship Id="rId129" Type="http://schemas.openxmlformats.org/officeDocument/2006/relationships/slide" Target="slides/slide125.xml"/><Relationship Id="rId280" Type="http://schemas.openxmlformats.org/officeDocument/2006/relationships/slide" Target="slides/slide276.xml"/><Relationship Id="rId336" Type="http://schemas.openxmlformats.org/officeDocument/2006/relationships/slide" Target="slides/slide332.xml"/><Relationship Id="rId75" Type="http://schemas.openxmlformats.org/officeDocument/2006/relationships/slide" Target="slides/slide71.xml"/><Relationship Id="rId140" Type="http://schemas.openxmlformats.org/officeDocument/2006/relationships/slide" Target="slides/slide136.xml"/><Relationship Id="rId182" Type="http://schemas.openxmlformats.org/officeDocument/2006/relationships/slide" Target="slides/slide178.xml"/><Relationship Id="rId378" Type="http://schemas.openxmlformats.org/officeDocument/2006/relationships/presProps" Target="presProps.xml"/><Relationship Id="rId6" Type="http://schemas.openxmlformats.org/officeDocument/2006/relationships/slide" Target="slides/slide2.xml"/><Relationship Id="rId238" Type="http://schemas.openxmlformats.org/officeDocument/2006/relationships/slide" Target="slides/slide234.xml"/><Relationship Id="rId291" Type="http://schemas.openxmlformats.org/officeDocument/2006/relationships/slide" Target="slides/slide287.xml"/><Relationship Id="rId305" Type="http://schemas.openxmlformats.org/officeDocument/2006/relationships/slide" Target="slides/slide301.xml"/><Relationship Id="rId347" Type="http://schemas.openxmlformats.org/officeDocument/2006/relationships/slide" Target="slides/slide343.xml"/><Relationship Id="rId44" Type="http://schemas.openxmlformats.org/officeDocument/2006/relationships/slide" Target="slides/slide40.xml"/><Relationship Id="rId86" Type="http://schemas.openxmlformats.org/officeDocument/2006/relationships/slide" Target="slides/slide82.xml"/><Relationship Id="rId151" Type="http://schemas.openxmlformats.org/officeDocument/2006/relationships/slide" Target="slides/slide147.xml"/><Relationship Id="rId193" Type="http://schemas.openxmlformats.org/officeDocument/2006/relationships/slide" Target="slides/slide189.xml"/><Relationship Id="rId207" Type="http://schemas.openxmlformats.org/officeDocument/2006/relationships/slide" Target="slides/slide203.xml"/><Relationship Id="rId249" Type="http://schemas.openxmlformats.org/officeDocument/2006/relationships/slide" Target="slides/slide245.xml"/><Relationship Id="rId13" Type="http://schemas.openxmlformats.org/officeDocument/2006/relationships/slide" Target="slides/slide9.xml"/><Relationship Id="rId109" Type="http://schemas.openxmlformats.org/officeDocument/2006/relationships/slide" Target="slides/slide105.xml"/><Relationship Id="rId260" Type="http://schemas.openxmlformats.org/officeDocument/2006/relationships/slide" Target="slides/slide256.xml"/><Relationship Id="rId316" Type="http://schemas.openxmlformats.org/officeDocument/2006/relationships/slide" Target="slides/slide312.xml"/><Relationship Id="rId55" Type="http://schemas.openxmlformats.org/officeDocument/2006/relationships/slide" Target="slides/slide51.xml"/><Relationship Id="rId97" Type="http://schemas.openxmlformats.org/officeDocument/2006/relationships/slide" Target="slides/slide93.xml"/><Relationship Id="rId120" Type="http://schemas.openxmlformats.org/officeDocument/2006/relationships/slide" Target="slides/slide116.xml"/><Relationship Id="rId358" Type="http://schemas.openxmlformats.org/officeDocument/2006/relationships/slide" Target="slides/slide354.xml"/><Relationship Id="rId162" Type="http://schemas.openxmlformats.org/officeDocument/2006/relationships/slide" Target="slides/slide158.xml"/><Relationship Id="rId218" Type="http://schemas.openxmlformats.org/officeDocument/2006/relationships/slide" Target="slides/slide214.xml"/><Relationship Id="rId271" Type="http://schemas.openxmlformats.org/officeDocument/2006/relationships/slide" Target="slides/slide267.xml"/><Relationship Id="rId24" Type="http://schemas.openxmlformats.org/officeDocument/2006/relationships/slide" Target="slides/slide20.xml"/><Relationship Id="rId66" Type="http://schemas.openxmlformats.org/officeDocument/2006/relationships/slide" Target="slides/slide62.xml"/><Relationship Id="rId131" Type="http://schemas.openxmlformats.org/officeDocument/2006/relationships/slide" Target="slides/slide127.xml"/><Relationship Id="rId327" Type="http://schemas.openxmlformats.org/officeDocument/2006/relationships/slide" Target="slides/slide323.xml"/><Relationship Id="rId369" Type="http://schemas.openxmlformats.org/officeDocument/2006/relationships/slide" Target="slides/slide365.xml"/><Relationship Id="rId173" Type="http://schemas.openxmlformats.org/officeDocument/2006/relationships/slide" Target="slides/slide169.xml"/><Relationship Id="rId229" Type="http://schemas.openxmlformats.org/officeDocument/2006/relationships/slide" Target="slides/slide225.xml"/><Relationship Id="rId380" Type="http://schemas.openxmlformats.org/officeDocument/2006/relationships/theme" Target="theme/theme1.xml"/><Relationship Id="rId240" Type="http://schemas.openxmlformats.org/officeDocument/2006/relationships/slide" Target="slides/slide236.xml"/><Relationship Id="rId35" Type="http://schemas.openxmlformats.org/officeDocument/2006/relationships/slide" Target="slides/slide31.xml"/><Relationship Id="rId77" Type="http://schemas.openxmlformats.org/officeDocument/2006/relationships/slide" Target="slides/slide73.xml"/><Relationship Id="rId100" Type="http://schemas.openxmlformats.org/officeDocument/2006/relationships/slide" Target="slides/slide96.xml"/><Relationship Id="rId282" Type="http://schemas.openxmlformats.org/officeDocument/2006/relationships/slide" Target="slides/slide278.xml"/><Relationship Id="rId338" Type="http://schemas.openxmlformats.org/officeDocument/2006/relationships/slide" Target="slides/slide334.xml"/><Relationship Id="rId8" Type="http://schemas.openxmlformats.org/officeDocument/2006/relationships/slide" Target="slides/slide4.xml"/><Relationship Id="rId142" Type="http://schemas.openxmlformats.org/officeDocument/2006/relationships/slide" Target="slides/slide138.xml"/><Relationship Id="rId184" Type="http://schemas.openxmlformats.org/officeDocument/2006/relationships/slide" Target="slides/slide180.xml"/><Relationship Id="rId251" Type="http://schemas.openxmlformats.org/officeDocument/2006/relationships/slide" Target="slides/slide247.xml"/><Relationship Id="rId46" Type="http://schemas.openxmlformats.org/officeDocument/2006/relationships/slide" Target="slides/slide42.xml"/><Relationship Id="rId293" Type="http://schemas.openxmlformats.org/officeDocument/2006/relationships/slide" Target="slides/slide289.xml"/><Relationship Id="rId307" Type="http://schemas.openxmlformats.org/officeDocument/2006/relationships/slide" Target="slides/slide303.xml"/><Relationship Id="rId349" Type="http://schemas.openxmlformats.org/officeDocument/2006/relationships/slide" Target="slides/slide345.xml"/><Relationship Id="rId88" Type="http://schemas.openxmlformats.org/officeDocument/2006/relationships/slide" Target="slides/slide84.xml"/><Relationship Id="rId111" Type="http://schemas.openxmlformats.org/officeDocument/2006/relationships/slide" Target="slides/slide107.xml"/><Relationship Id="rId153" Type="http://schemas.openxmlformats.org/officeDocument/2006/relationships/slide" Target="slides/slide149.xml"/><Relationship Id="rId195" Type="http://schemas.openxmlformats.org/officeDocument/2006/relationships/slide" Target="slides/slide191.xml"/><Relationship Id="rId209" Type="http://schemas.openxmlformats.org/officeDocument/2006/relationships/slide" Target="slides/slide205.xml"/><Relationship Id="rId360" Type="http://schemas.openxmlformats.org/officeDocument/2006/relationships/slide" Target="slides/slide356.xml"/><Relationship Id="rId220" Type="http://schemas.openxmlformats.org/officeDocument/2006/relationships/slide" Target="slides/slide216.xml"/><Relationship Id="rId15" Type="http://schemas.openxmlformats.org/officeDocument/2006/relationships/slide" Target="slides/slide11.xml"/><Relationship Id="rId57" Type="http://schemas.openxmlformats.org/officeDocument/2006/relationships/slide" Target="slides/slide53.xml"/><Relationship Id="rId262" Type="http://schemas.openxmlformats.org/officeDocument/2006/relationships/slide" Target="slides/slide258.xml"/><Relationship Id="rId318" Type="http://schemas.openxmlformats.org/officeDocument/2006/relationships/slide" Target="slides/slide314.xml"/><Relationship Id="rId99" Type="http://schemas.openxmlformats.org/officeDocument/2006/relationships/slide" Target="slides/slide95.xml"/><Relationship Id="rId122" Type="http://schemas.openxmlformats.org/officeDocument/2006/relationships/slide" Target="slides/slide118.xml"/><Relationship Id="rId164" Type="http://schemas.openxmlformats.org/officeDocument/2006/relationships/slide" Target="slides/slide160.xml"/><Relationship Id="rId371" Type="http://schemas.openxmlformats.org/officeDocument/2006/relationships/slide" Target="slides/slide367.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00.xml.rels><?xml version="1.0" encoding="UTF-8" standalone="yes"?>
<Relationships xmlns="http://schemas.openxmlformats.org/package/2006/relationships"><Relationship Id="rId1" Type="http://schemas.openxmlformats.org/officeDocument/2006/relationships/package" Target="../embeddings/Microsoft_Excel_Worksheet999.xlsx"/></Relationships>
</file>

<file path=ppt/charts/_rels/chart1001.xml.rels><?xml version="1.0" encoding="UTF-8" standalone="yes"?>
<Relationships xmlns="http://schemas.openxmlformats.org/package/2006/relationships"><Relationship Id="rId1" Type="http://schemas.openxmlformats.org/officeDocument/2006/relationships/package" Target="../embeddings/Microsoft_Excel_Worksheet1000.xlsx"/></Relationships>
</file>

<file path=ppt/charts/_rels/chart1002.xml.rels><?xml version="1.0" encoding="UTF-8" standalone="yes"?>
<Relationships xmlns="http://schemas.openxmlformats.org/package/2006/relationships"><Relationship Id="rId1" Type="http://schemas.openxmlformats.org/officeDocument/2006/relationships/package" Target="../embeddings/Microsoft_Excel_Worksheet1001.xlsx"/></Relationships>
</file>

<file path=ppt/charts/_rels/chart1003.xml.rels><?xml version="1.0" encoding="UTF-8" standalone="yes"?>
<Relationships xmlns="http://schemas.openxmlformats.org/package/2006/relationships"><Relationship Id="rId1" Type="http://schemas.openxmlformats.org/officeDocument/2006/relationships/package" Target="../embeddings/Microsoft_Excel_Worksheet1002.xlsx"/></Relationships>
</file>

<file path=ppt/charts/_rels/chart1004.xml.rels><?xml version="1.0" encoding="UTF-8" standalone="yes"?>
<Relationships xmlns="http://schemas.openxmlformats.org/package/2006/relationships"><Relationship Id="rId1" Type="http://schemas.openxmlformats.org/officeDocument/2006/relationships/package" Target="../embeddings/Microsoft_Excel_Worksheet1003.xlsx"/></Relationships>
</file>

<file path=ppt/charts/_rels/chart1005.xml.rels><?xml version="1.0" encoding="UTF-8" standalone="yes"?>
<Relationships xmlns="http://schemas.openxmlformats.org/package/2006/relationships"><Relationship Id="rId1" Type="http://schemas.openxmlformats.org/officeDocument/2006/relationships/package" Target="../embeddings/Microsoft_Excel_Worksheet1004.xlsx"/></Relationships>
</file>

<file path=ppt/charts/_rels/chart1006.xml.rels><?xml version="1.0" encoding="UTF-8" standalone="yes"?>
<Relationships xmlns="http://schemas.openxmlformats.org/package/2006/relationships"><Relationship Id="rId1" Type="http://schemas.openxmlformats.org/officeDocument/2006/relationships/package" Target="../embeddings/Microsoft_Excel_Worksheet1005.xlsx"/></Relationships>
</file>

<file path=ppt/charts/_rels/chart1007.xml.rels><?xml version="1.0" encoding="UTF-8" standalone="yes"?>
<Relationships xmlns="http://schemas.openxmlformats.org/package/2006/relationships"><Relationship Id="rId1" Type="http://schemas.openxmlformats.org/officeDocument/2006/relationships/package" Target="../embeddings/Microsoft_Excel_Worksheet1006.xlsx"/></Relationships>
</file>

<file path=ppt/charts/_rels/chart1008.xml.rels><?xml version="1.0" encoding="UTF-8" standalone="yes"?>
<Relationships xmlns="http://schemas.openxmlformats.org/package/2006/relationships"><Relationship Id="rId1" Type="http://schemas.openxmlformats.org/officeDocument/2006/relationships/package" Target="../embeddings/Microsoft_Excel_Worksheet1007.xlsx"/></Relationships>
</file>

<file path=ppt/charts/_rels/chart1009.xml.rels><?xml version="1.0" encoding="UTF-8" standalone="yes"?>
<Relationships xmlns="http://schemas.openxmlformats.org/package/2006/relationships"><Relationship Id="rId1" Type="http://schemas.openxmlformats.org/officeDocument/2006/relationships/package" Target="../embeddings/Microsoft_Excel_Worksheet1008.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10.xml.rels><?xml version="1.0" encoding="UTF-8" standalone="yes"?>
<Relationships xmlns="http://schemas.openxmlformats.org/package/2006/relationships"><Relationship Id="rId1" Type="http://schemas.openxmlformats.org/officeDocument/2006/relationships/package" Target="../embeddings/Microsoft_Excel_Worksheet1009.xlsx"/></Relationships>
</file>

<file path=ppt/charts/_rels/chart1011.xml.rels><?xml version="1.0" encoding="UTF-8" standalone="yes"?>
<Relationships xmlns="http://schemas.openxmlformats.org/package/2006/relationships"><Relationship Id="rId1" Type="http://schemas.openxmlformats.org/officeDocument/2006/relationships/package" Target="../embeddings/Microsoft_Excel_Worksheet1010.xlsx"/></Relationships>
</file>

<file path=ppt/charts/_rels/chart1012.xml.rels><?xml version="1.0" encoding="UTF-8" standalone="yes"?>
<Relationships xmlns="http://schemas.openxmlformats.org/package/2006/relationships"><Relationship Id="rId1" Type="http://schemas.openxmlformats.org/officeDocument/2006/relationships/package" Target="../embeddings/Microsoft_Excel_Worksheet1011.xlsx"/></Relationships>
</file>

<file path=ppt/charts/_rels/chart1013.xml.rels><?xml version="1.0" encoding="UTF-8" standalone="yes"?>
<Relationships xmlns="http://schemas.openxmlformats.org/package/2006/relationships"><Relationship Id="rId1" Type="http://schemas.openxmlformats.org/officeDocument/2006/relationships/package" Target="../embeddings/Microsoft_Excel_Worksheet1012.xlsx"/></Relationships>
</file>

<file path=ppt/charts/_rels/chart1014.xml.rels><?xml version="1.0" encoding="UTF-8" standalone="yes"?>
<Relationships xmlns="http://schemas.openxmlformats.org/package/2006/relationships"><Relationship Id="rId1" Type="http://schemas.openxmlformats.org/officeDocument/2006/relationships/package" Target="../embeddings/Microsoft_Excel_Worksheet1013.xlsx"/></Relationships>
</file>

<file path=ppt/charts/_rels/chart1015.xml.rels><?xml version="1.0" encoding="UTF-8" standalone="yes"?>
<Relationships xmlns="http://schemas.openxmlformats.org/package/2006/relationships"><Relationship Id="rId1" Type="http://schemas.openxmlformats.org/officeDocument/2006/relationships/package" Target="../embeddings/Microsoft_Excel_Worksheet1014.xlsx"/></Relationships>
</file>

<file path=ppt/charts/_rels/chart1016.xml.rels><?xml version="1.0" encoding="UTF-8" standalone="yes"?>
<Relationships xmlns="http://schemas.openxmlformats.org/package/2006/relationships"><Relationship Id="rId1" Type="http://schemas.openxmlformats.org/officeDocument/2006/relationships/package" Target="../embeddings/Microsoft_Excel_Worksheet1015.xlsx"/></Relationships>
</file>

<file path=ppt/charts/_rels/chart1017.xml.rels><?xml version="1.0" encoding="UTF-8" standalone="yes"?>
<Relationships xmlns="http://schemas.openxmlformats.org/package/2006/relationships"><Relationship Id="rId1" Type="http://schemas.openxmlformats.org/officeDocument/2006/relationships/package" Target="../embeddings/Microsoft_Excel_Worksheet1016.xlsx"/></Relationships>
</file>

<file path=ppt/charts/_rels/chart1018.xml.rels><?xml version="1.0" encoding="UTF-8" standalone="yes"?>
<Relationships xmlns="http://schemas.openxmlformats.org/package/2006/relationships"><Relationship Id="rId1" Type="http://schemas.openxmlformats.org/officeDocument/2006/relationships/package" Target="../embeddings/Microsoft_Excel_Worksheet1017.xlsx"/></Relationships>
</file>

<file path=ppt/charts/_rels/chart1019.xml.rels><?xml version="1.0" encoding="UTF-8" standalone="yes"?>
<Relationships xmlns="http://schemas.openxmlformats.org/package/2006/relationships"><Relationship Id="rId1" Type="http://schemas.openxmlformats.org/officeDocument/2006/relationships/package" Target="../embeddings/Microsoft_Excel_Worksheet1018.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20.xml.rels><?xml version="1.0" encoding="UTF-8" standalone="yes"?>
<Relationships xmlns="http://schemas.openxmlformats.org/package/2006/relationships"><Relationship Id="rId1" Type="http://schemas.openxmlformats.org/officeDocument/2006/relationships/package" Target="../embeddings/Microsoft_Excel_Worksheet1019.xlsx"/></Relationships>
</file>

<file path=ppt/charts/_rels/chart1021.xml.rels><?xml version="1.0" encoding="UTF-8" standalone="yes"?>
<Relationships xmlns="http://schemas.openxmlformats.org/package/2006/relationships"><Relationship Id="rId1" Type="http://schemas.openxmlformats.org/officeDocument/2006/relationships/package" Target="../embeddings/Microsoft_Excel_Worksheet1020.xlsx"/></Relationships>
</file>

<file path=ppt/charts/_rels/chart1022.xml.rels><?xml version="1.0" encoding="UTF-8" standalone="yes"?>
<Relationships xmlns="http://schemas.openxmlformats.org/package/2006/relationships"><Relationship Id="rId1" Type="http://schemas.openxmlformats.org/officeDocument/2006/relationships/package" Target="../embeddings/Microsoft_Excel_Worksheet1021.xlsx"/></Relationships>
</file>

<file path=ppt/charts/_rels/chart1023.xml.rels><?xml version="1.0" encoding="UTF-8" standalone="yes"?>
<Relationships xmlns="http://schemas.openxmlformats.org/package/2006/relationships"><Relationship Id="rId1" Type="http://schemas.openxmlformats.org/officeDocument/2006/relationships/package" Target="../embeddings/Microsoft_Excel_Worksheet1022.xlsx"/></Relationships>
</file>

<file path=ppt/charts/_rels/chart1024.xml.rels><?xml version="1.0" encoding="UTF-8" standalone="yes"?>
<Relationships xmlns="http://schemas.openxmlformats.org/package/2006/relationships"><Relationship Id="rId1" Type="http://schemas.openxmlformats.org/officeDocument/2006/relationships/package" Target="../embeddings/Microsoft_Excel_Worksheet1023.xlsx"/></Relationships>
</file>

<file path=ppt/charts/_rels/chart1025.xml.rels><?xml version="1.0" encoding="UTF-8" standalone="yes"?>
<Relationships xmlns="http://schemas.openxmlformats.org/package/2006/relationships"><Relationship Id="rId1" Type="http://schemas.openxmlformats.org/officeDocument/2006/relationships/package" Target="../embeddings/Microsoft_Excel_Worksheet1024.xlsx"/></Relationships>
</file>

<file path=ppt/charts/_rels/chart1026.xml.rels><?xml version="1.0" encoding="UTF-8" standalone="yes"?>
<Relationships xmlns="http://schemas.openxmlformats.org/package/2006/relationships"><Relationship Id="rId1" Type="http://schemas.openxmlformats.org/officeDocument/2006/relationships/package" Target="../embeddings/Microsoft_Excel_Worksheet1025.xlsx"/></Relationships>
</file>

<file path=ppt/charts/_rels/chart1027.xml.rels><?xml version="1.0" encoding="UTF-8" standalone="yes"?>
<Relationships xmlns="http://schemas.openxmlformats.org/package/2006/relationships"><Relationship Id="rId1" Type="http://schemas.openxmlformats.org/officeDocument/2006/relationships/package" Target="../embeddings/Microsoft_Excel_Worksheet1026.xlsx"/></Relationships>
</file>

<file path=ppt/charts/_rels/chart1028.xml.rels><?xml version="1.0" encoding="UTF-8" standalone="yes"?>
<Relationships xmlns="http://schemas.openxmlformats.org/package/2006/relationships"><Relationship Id="rId1" Type="http://schemas.openxmlformats.org/officeDocument/2006/relationships/package" Target="../embeddings/Microsoft_Excel_Worksheet1027.xlsx"/></Relationships>
</file>

<file path=ppt/charts/_rels/chart1029.xml.rels><?xml version="1.0" encoding="UTF-8" standalone="yes"?>
<Relationships xmlns="http://schemas.openxmlformats.org/package/2006/relationships"><Relationship Id="rId1" Type="http://schemas.openxmlformats.org/officeDocument/2006/relationships/package" Target="../embeddings/Microsoft_Excel_Worksheet1028.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30.xml.rels><?xml version="1.0" encoding="UTF-8" standalone="yes"?>
<Relationships xmlns="http://schemas.openxmlformats.org/package/2006/relationships"><Relationship Id="rId1" Type="http://schemas.openxmlformats.org/officeDocument/2006/relationships/package" Target="../embeddings/Microsoft_Excel_Worksheet1029.xlsx"/></Relationships>
</file>

<file path=ppt/charts/_rels/chart1031.xml.rels><?xml version="1.0" encoding="UTF-8" standalone="yes"?>
<Relationships xmlns="http://schemas.openxmlformats.org/package/2006/relationships"><Relationship Id="rId1" Type="http://schemas.openxmlformats.org/officeDocument/2006/relationships/package" Target="../embeddings/Microsoft_Excel_Worksheet1030.xlsx"/></Relationships>
</file>

<file path=ppt/charts/_rels/chart1032.xml.rels><?xml version="1.0" encoding="UTF-8" standalone="yes"?>
<Relationships xmlns="http://schemas.openxmlformats.org/package/2006/relationships"><Relationship Id="rId1" Type="http://schemas.openxmlformats.org/officeDocument/2006/relationships/package" Target="../embeddings/Microsoft_Excel_Worksheet1031.xlsx"/></Relationships>
</file>

<file path=ppt/charts/_rels/chart1033.xml.rels><?xml version="1.0" encoding="UTF-8" standalone="yes"?>
<Relationships xmlns="http://schemas.openxmlformats.org/package/2006/relationships"><Relationship Id="rId1" Type="http://schemas.openxmlformats.org/officeDocument/2006/relationships/package" Target="../embeddings/Microsoft_Excel_Worksheet1032.xlsx"/></Relationships>
</file>

<file path=ppt/charts/_rels/chart1034.xml.rels><?xml version="1.0" encoding="UTF-8" standalone="yes"?>
<Relationships xmlns="http://schemas.openxmlformats.org/package/2006/relationships"><Relationship Id="rId1" Type="http://schemas.openxmlformats.org/officeDocument/2006/relationships/package" Target="../embeddings/Microsoft_Excel_Worksheet1033.xlsx"/></Relationships>
</file>

<file path=ppt/charts/_rels/chart1035.xml.rels><?xml version="1.0" encoding="UTF-8" standalone="yes"?>
<Relationships xmlns="http://schemas.openxmlformats.org/package/2006/relationships"><Relationship Id="rId1" Type="http://schemas.openxmlformats.org/officeDocument/2006/relationships/package" Target="../embeddings/Microsoft_Excel_Worksheet1034.xlsx"/></Relationships>
</file>

<file path=ppt/charts/_rels/chart1036.xml.rels><?xml version="1.0" encoding="UTF-8" standalone="yes"?>
<Relationships xmlns="http://schemas.openxmlformats.org/package/2006/relationships"><Relationship Id="rId1" Type="http://schemas.openxmlformats.org/officeDocument/2006/relationships/package" Target="../embeddings/Microsoft_Excel_Worksheet1035.xlsx"/></Relationships>
</file>

<file path=ppt/charts/_rels/chart1037.xml.rels><?xml version="1.0" encoding="UTF-8" standalone="yes"?>
<Relationships xmlns="http://schemas.openxmlformats.org/package/2006/relationships"><Relationship Id="rId1" Type="http://schemas.openxmlformats.org/officeDocument/2006/relationships/package" Target="../embeddings/Microsoft_Excel_Worksheet1036.xlsx"/></Relationships>
</file>

<file path=ppt/charts/_rels/chart1038.xml.rels><?xml version="1.0" encoding="UTF-8" standalone="yes"?>
<Relationships xmlns="http://schemas.openxmlformats.org/package/2006/relationships"><Relationship Id="rId1" Type="http://schemas.openxmlformats.org/officeDocument/2006/relationships/package" Target="../embeddings/Microsoft_Excel_Worksheet1037.xlsx"/></Relationships>
</file>

<file path=ppt/charts/_rels/chart1039.xml.rels><?xml version="1.0" encoding="UTF-8" standalone="yes"?>
<Relationships xmlns="http://schemas.openxmlformats.org/package/2006/relationships"><Relationship Id="rId1" Type="http://schemas.openxmlformats.org/officeDocument/2006/relationships/package" Target="../embeddings/Microsoft_Excel_Worksheet1038.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40.xml.rels><?xml version="1.0" encoding="UTF-8" standalone="yes"?>
<Relationships xmlns="http://schemas.openxmlformats.org/package/2006/relationships"><Relationship Id="rId1" Type="http://schemas.openxmlformats.org/officeDocument/2006/relationships/package" Target="../embeddings/Microsoft_Excel_Worksheet1039.xlsx"/></Relationships>
</file>

<file path=ppt/charts/_rels/chart1041.xml.rels><?xml version="1.0" encoding="UTF-8" standalone="yes"?>
<Relationships xmlns="http://schemas.openxmlformats.org/package/2006/relationships"><Relationship Id="rId1" Type="http://schemas.openxmlformats.org/officeDocument/2006/relationships/package" Target="../embeddings/Microsoft_Excel_Worksheet1040.xlsx"/></Relationships>
</file>

<file path=ppt/charts/_rels/chart1042.xml.rels><?xml version="1.0" encoding="UTF-8" standalone="yes"?>
<Relationships xmlns="http://schemas.openxmlformats.org/package/2006/relationships"><Relationship Id="rId1" Type="http://schemas.openxmlformats.org/officeDocument/2006/relationships/package" Target="../embeddings/Microsoft_Excel_Worksheet1041.xlsx"/></Relationships>
</file>

<file path=ppt/charts/_rels/chart1043.xml.rels><?xml version="1.0" encoding="UTF-8" standalone="yes"?>
<Relationships xmlns="http://schemas.openxmlformats.org/package/2006/relationships"><Relationship Id="rId1" Type="http://schemas.openxmlformats.org/officeDocument/2006/relationships/package" Target="../embeddings/Microsoft_Excel_Worksheet1042.xlsx"/></Relationships>
</file>

<file path=ppt/charts/_rels/chart1044.xml.rels><?xml version="1.0" encoding="UTF-8" standalone="yes"?>
<Relationships xmlns="http://schemas.openxmlformats.org/package/2006/relationships"><Relationship Id="rId1" Type="http://schemas.openxmlformats.org/officeDocument/2006/relationships/package" Target="../embeddings/Microsoft_Excel_Worksheet1043.xlsx"/></Relationships>
</file>

<file path=ppt/charts/_rels/chart1045.xml.rels><?xml version="1.0" encoding="UTF-8" standalone="yes"?>
<Relationships xmlns="http://schemas.openxmlformats.org/package/2006/relationships"><Relationship Id="rId1" Type="http://schemas.openxmlformats.org/officeDocument/2006/relationships/package" Target="../embeddings/Microsoft_Excel_Worksheet1044.xlsx"/></Relationships>
</file>

<file path=ppt/charts/_rels/chart1046.xml.rels><?xml version="1.0" encoding="UTF-8" standalone="yes"?>
<Relationships xmlns="http://schemas.openxmlformats.org/package/2006/relationships"><Relationship Id="rId1" Type="http://schemas.openxmlformats.org/officeDocument/2006/relationships/package" Target="../embeddings/Microsoft_Excel_Worksheet1045.xlsx"/></Relationships>
</file>

<file path=ppt/charts/_rels/chart1047.xml.rels><?xml version="1.0" encoding="UTF-8" standalone="yes"?>
<Relationships xmlns="http://schemas.openxmlformats.org/package/2006/relationships"><Relationship Id="rId1" Type="http://schemas.openxmlformats.org/officeDocument/2006/relationships/package" Target="../embeddings/Microsoft_Excel_Worksheet1046.xlsx"/></Relationships>
</file>

<file path=ppt/charts/_rels/chart1048.xml.rels><?xml version="1.0" encoding="UTF-8" standalone="yes"?>
<Relationships xmlns="http://schemas.openxmlformats.org/package/2006/relationships"><Relationship Id="rId1" Type="http://schemas.openxmlformats.org/officeDocument/2006/relationships/package" Target="../embeddings/Microsoft_Excel_Worksheet1047.xlsx"/></Relationships>
</file>

<file path=ppt/charts/_rels/chart1049.xml.rels><?xml version="1.0" encoding="UTF-8" standalone="yes"?>
<Relationships xmlns="http://schemas.openxmlformats.org/package/2006/relationships"><Relationship Id="rId1" Type="http://schemas.openxmlformats.org/officeDocument/2006/relationships/package" Target="../embeddings/Microsoft_Excel_Worksheet1048.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50.xml.rels><?xml version="1.0" encoding="UTF-8" standalone="yes"?>
<Relationships xmlns="http://schemas.openxmlformats.org/package/2006/relationships"><Relationship Id="rId1" Type="http://schemas.openxmlformats.org/officeDocument/2006/relationships/package" Target="../embeddings/Microsoft_Excel_Worksheet1049.xlsx"/></Relationships>
</file>

<file path=ppt/charts/_rels/chart1051.xml.rels><?xml version="1.0" encoding="UTF-8" standalone="yes"?>
<Relationships xmlns="http://schemas.openxmlformats.org/package/2006/relationships"><Relationship Id="rId1" Type="http://schemas.openxmlformats.org/officeDocument/2006/relationships/package" Target="../embeddings/Microsoft_Excel_Worksheet1050.xlsx"/></Relationships>
</file>

<file path=ppt/charts/_rels/chart1052.xml.rels><?xml version="1.0" encoding="UTF-8" standalone="yes"?>
<Relationships xmlns="http://schemas.openxmlformats.org/package/2006/relationships"><Relationship Id="rId1" Type="http://schemas.openxmlformats.org/officeDocument/2006/relationships/package" Target="../embeddings/Microsoft_Excel_Worksheet1051.xlsx"/></Relationships>
</file>

<file path=ppt/charts/_rels/chart1053.xml.rels><?xml version="1.0" encoding="UTF-8" standalone="yes"?>
<Relationships xmlns="http://schemas.openxmlformats.org/package/2006/relationships"><Relationship Id="rId1" Type="http://schemas.openxmlformats.org/officeDocument/2006/relationships/package" Target="../embeddings/Microsoft_Excel_Worksheet1052.xlsx"/></Relationships>
</file>

<file path=ppt/charts/_rels/chart1054.xml.rels><?xml version="1.0" encoding="UTF-8" standalone="yes"?>
<Relationships xmlns="http://schemas.openxmlformats.org/package/2006/relationships"><Relationship Id="rId1" Type="http://schemas.openxmlformats.org/officeDocument/2006/relationships/package" Target="../embeddings/Microsoft_Excel_Worksheet1053.xlsx"/></Relationships>
</file>

<file path=ppt/charts/_rels/chart1055.xml.rels><?xml version="1.0" encoding="UTF-8" standalone="yes"?>
<Relationships xmlns="http://schemas.openxmlformats.org/package/2006/relationships"><Relationship Id="rId1" Type="http://schemas.openxmlformats.org/officeDocument/2006/relationships/package" Target="../embeddings/Microsoft_Excel_Worksheet1054.xlsx"/></Relationships>
</file>

<file path=ppt/charts/_rels/chart1056.xml.rels><?xml version="1.0" encoding="UTF-8" standalone="yes"?>
<Relationships xmlns="http://schemas.openxmlformats.org/package/2006/relationships"><Relationship Id="rId1" Type="http://schemas.openxmlformats.org/officeDocument/2006/relationships/package" Target="../embeddings/Microsoft_Excel_Worksheet1055.xlsx"/></Relationships>
</file>

<file path=ppt/charts/_rels/chart1057.xml.rels><?xml version="1.0" encoding="UTF-8" standalone="yes"?>
<Relationships xmlns="http://schemas.openxmlformats.org/package/2006/relationships"><Relationship Id="rId1" Type="http://schemas.openxmlformats.org/officeDocument/2006/relationships/package" Target="../embeddings/Microsoft_Excel_Worksheet1056.xlsx"/></Relationships>
</file>

<file path=ppt/charts/_rels/chart1058.xml.rels><?xml version="1.0" encoding="UTF-8" standalone="yes"?>
<Relationships xmlns="http://schemas.openxmlformats.org/package/2006/relationships"><Relationship Id="rId1" Type="http://schemas.openxmlformats.org/officeDocument/2006/relationships/package" Target="../embeddings/Microsoft_Excel_Worksheet1057.xlsx"/></Relationships>
</file>

<file path=ppt/charts/_rels/chart1059.xml.rels><?xml version="1.0" encoding="UTF-8" standalone="yes"?>
<Relationships xmlns="http://schemas.openxmlformats.org/package/2006/relationships"><Relationship Id="rId1" Type="http://schemas.openxmlformats.org/officeDocument/2006/relationships/package" Target="../embeddings/Microsoft_Excel_Worksheet1058.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60.xml.rels><?xml version="1.0" encoding="UTF-8" standalone="yes"?>
<Relationships xmlns="http://schemas.openxmlformats.org/package/2006/relationships"><Relationship Id="rId1" Type="http://schemas.openxmlformats.org/officeDocument/2006/relationships/package" Target="../embeddings/Microsoft_Excel_Worksheet1059.xlsx"/></Relationships>
</file>

<file path=ppt/charts/_rels/chart1061.xml.rels><?xml version="1.0" encoding="UTF-8" standalone="yes"?>
<Relationships xmlns="http://schemas.openxmlformats.org/package/2006/relationships"><Relationship Id="rId1" Type="http://schemas.openxmlformats.org/officeDocument/2006/relationships/package" Target="../embeddings/Microsoft_Excel_Worksheet1060.xlsx"/></Relationships>
</file>

<file path=ppt/charts/_rels/chart1062.xml.rels><?xml version="1.0" encoding="UTF-8" standalone="yes"?>
<Relationships xmlns="http://schemas.openxmlformats.org/package/2006/relationships"><Relationship Id="rId1" Type="http://schemas.openxmlformats.org/officeDocument/2006/relationships/package" Target="../embeddings/Microsoft_Excel_Worksheet1061.xlsx"/></Relationships>
</file>

<file path=ppt/charts/_rels/chart1063.xml.rels><?xml version="1.0" encoding="UTF-8" standalone="yes"?>
<Relationships xmlns="http://schemas.openxmlformats.org/package/2006/relationships"><Relationship Id="rId1" Type="http://schemas.openxmlformats.org/officeDocument/2006/relationships/package" Target="../embeddings/Microsoft_Excel_Worksheet1062.xlsx"/></Relationships>
</file>

<file path=ppt/charts/_rels/chart1064.xml.rels><?xml version="1.0" encoding="UTF-8" standalone="yes"?>
<Relationships xmlns="http://schemas.openxmlformats.org/package/2006/relationships"><Relationship Id="rId1" Type="http://schemas.openxmlformats.org/officeDocument/2006/relationships/package" Target="../embeddings/Microsoft_Excel_Worksheet1063.xlsx"/></Relationships>
</file>

<file path=ppt/charts/_rels/chart1065.xml.rels><?xml version="1.0" encoding="UTF-8" standalone="yes"?>
<Relationships xmlns="http://schemas.openxmlformats.org/package/2006/relationships"><Relationship Id="rId1" Type="http://schemas.openxmlformats.org/officeDocument/2006/relationships/package" Target="../embeddings/Microsoft_Excel_Worksheet1064.xlsx"/></Relationships>
</file>

<file path=ppt/charts/_rels/chart1066.xml.rels><?xml version="1.0" encoding="UTF-8" standalone="yes"?>
<Relationships xmlns="http://schemas.openxmlformats.org/package/2006/relationships"><Relationship Id="rId1" Type="http://schemas.openxmlformats.org/officeDocument/2006/relationships/package" Target="../embeddings/Microsoft_Excel_Worksheet1065.xlsx"/></Relationships>
</file>

<file path=ppt/charts/_rels/chart1067.xml.rels><?xml version="1.0" encoding="UTF-8" standalone="yes"?>
<Relationships xmlns="http://schemas.openxmlformats.org/package/2006/relationships"><Relationship Id="rId1" Type="http://schemas.openxmlformats.org/officeDocument/2006/relationships/package" Target="../embeddings/Microsoft_Excel_Worksheet1066.xlsx"/></Relationships>
</file>

<file path=ppt/charts/_rels/chart1068.xml.rels><?xml version="1.0" encoding="UTF-8" standalone="yes"?>
<Relationships xmlns="http://schemas.openxmlformats.org/package/2006/relationships"><Relationship Id="rId1" Type="http://schemas.openxmlformats.org/officeDocument/2006/relationships/package" Target="../embeddings/Microsoft_Excel_Worksheet1067.xlsx"/></Relationships>
</file>

<file path=ppt/charts/_rels/chart1069.xml.rels><?xml version="1.0" encoding="UTF-8" standalone="yes"?>
<Relationships xmlns="http://schemas.openxmlformats.org/package/2006/relationships"><Relationship Id="rId1" Type="http://schemas.openxmlformats.org/officeDocument/2006/relationships/package" Target="../embeddings/Microsoft_Excel_Worksheet1068.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70.xml.rels><?xml version="1.0" encoding="UTF-8" standalone="yes"?>
<Relationships xmlns="http://schemas.openxmlformats.org/package/2006/relationships"><Relationship Id="rId1" Type="http://schemas.openxmlformats.org/officeDocument/2006/relationships/package" Target="../embeddings/Microsoft_Excel_Worksheet1069.xlsx"/></Relationships>
</file>

<file path=ppt/charts/_rels/chart1071.xml.rels><?xml version="1.0" encoding="UTF-8" standalone="yes"?>
<Relationships xmlns="http://schemas.openxmlformats.org/package/2006/relationships"><Relationship Id="rId1" Type="http://schemas.openxmlformats.org/officeDocument/2006/relationships/package" Target="../embeddings/Microsoft_Excel_Worksheet1070.xlsx"/></Relationships>
</file>

<file path=ppt/charts/_rels/chart1072.xml.rels><?xml version="1.0" encoding="UTF-8" standalone="yes"?>
<Relationships xmlns="http://schemas.openxmlformats.org/package/2006/relationships"><Relationship Id="rId1" Type="http://schemas.openxmlformats.org/officeDocument/2006/relationships/package" Target="../embeddings/Microsoft_Excel_Worksheet1071.xlsx"/></Relationships>
</file>

<file path=ppt/charts/_rels/chart1073.xml.rels><?xml version="1.0" encoding="UTF-8" standalone="yes"?>
<Relationships xmlns="http://schemas.openxmlformats.org/package/2006/relationships"><Relationship Id="rId1" Type="http://schemas.openxmlformats.org/officeDocument/2006/relationships/package" Target="../embeddings/Microsoft_Excel_Worksheet1072.xlsx"/></Relationships>
</file>

<file path=ppt/charts/_rels/chart1074.xml.rels><?xml version="1.0" encoding="UTF-8" standalone="yes"?>
<Relationships xmlns="http://schemas.openxmlformats.org/package/2006/relationships"><Relationship Id="rId1" Type="http://schemas.openxmlformats.org/officeDocument/2006/relationships/package" Target="../embeddings/Microsoft_Excel_Worksheet1073.xlsx"/></Relationships>
</file>

<file path=ppt/charts/_rels/chart1075.xml.rels><?xml version="1.0" encoding="UTF-8" standalone="yes"?>
<Relationships xmlns="http://schemas.openxmlformats.org/package/2006/relationships"><Relationship Id="rId1" Type="http://schemas.openxmlformats.org/officeDocument/2006/relationships/package" Target="../embeddings/Microsoft_Excel_Worksheet1074.xlsx"/></Relationships>
</file>

<file path=ppt/charts/_rels/chart1076.xml.rels><?xml version="1.0" encoding="UTF-8" standalone="yes"?>
<Relationships xmlns="http://schemas.openxmlformats.org/package/2006/relationships"><Relationship Id="rId1" Type="http://schemas.openxmlformats.org/officeDocument/2006/relationships/package" Target="../embeddings/Microsoft_Excel_Worksheet1075.xlsx"/></Relationships>
</file>

<file path=ppt/charts/_rels/chart1077.xml.rels><?xml version="1.0" encoding="UTF-8" standalone="yes"?>
<Relationships xmlns="http://schemas.openxmlformats.org/package/2006/relationships"><Relationship Id="rId1" Type="http://schemas.openxmlformats.org/officeDocument/2006/relationships/package" Target="../embeddings/Microsoft_Excel_Worksheet1076.xlsx"/></Relationships>
</file>

<file path=ppt/charts/_rels/chart1078.xml.rels><?xml version="1.0" encoding="UTF-8" standalone="yes"?>
<Relationships xmlns="http://schemas.openxmlformats.org/package/2006/relationships"><Relationship Id="rId1" Type="http://schemas.openxmlformats.org/officeDocument/2006/relationships/package" Target="../embeddings/Microsoft_Excel_Worksheet1077.xlsx"/></Relationships>
</file>

<file path=ppt/charts/_rels/chart1079.xml.rels><?xml version="1.0" encoding="UTF-8" standalone="yes"?>
<Relationships xmlns="http://schemas.openxmlformats.org/package/2006/relationships"><Relationship Id="rId1" Type="http://schemas.openxmlformats.org/officeDocument/2006/relationships/package" Target="../embeddings/Microsoft_Excel_Worksheet1078.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80.xml.rels><?xml version="1.0" encoding="UTF-8" standalone="yes"?>
<Relationships xmlns="http://schemas.openxmlformats.org/package/2006/relationships"><Relationship Id="rId1" Type="http://schemas.openxmlformats.org/officeDocument/2006/relationships/package" Target="../embeddings/Microsoft_Excel_Worksheet1079.xlsx"/></Relationships>
</file>

<file path=ppt/charts/_rels/chart1081.xml.rels><?xml version="1.0" encoding="UTF-8" standalone="yes"?>
<Relationships xmlns="http://schemas.openxmlformats.org/package/2006/relationships"><Relationship Id="rId1" Type="http://schemas.openxmlformats.org/officeDocument/2006/relationships/package" Target="../embeddings/Microsoft_Excel_Worksheet1080.xlsx"/></Relationships>
</file>

<file path=ppt/charts/_rels/chart1082.xml.rels><?xml version="1.0" encoding="UTF-8" standalone="yes"?>
<Relationships xmlns="http://schemas.openxmlformats.org/package/2006/relationships"><Relationship Id="rId1" Type="http://schemas.openxmlformats.org/officeDocument/2006/relationships/package" Target="../embeddings/Microsoft_Excel_Worksheet1081.xlsx"/></Relationships>
</file>

<file path=ppt/charts/_rels/chart1083.xml.rels><?xml version="1.0" encoding="UTF-8" standalone="yes"?>
<Relationships xmlns="http://schemas.openxmlformats.org/package/2006/relationships"><Relationship Id="rId1" Type="http://schemas.openxmlformats.org/officeDocument/2006/relationships/package" Target="../embeddings/Microsoft_Excel_Worksheet1082.xlsx"/></Relationships>
</file>

<file path=ppt/charts/_rels/chart1084.xml.rels><?xml version="1.0" encoding="UTF-8" standalone="yes"?>
<Relationships xmlns="http://schemas.openxmlformats.org/package/2006/relationships"><Relationship Id="rId1" Type="http://schemas.openxmlformats.org/officeDocument/2006/relationships/package" Target="../embeddings/Microsoft_Excel_Worksheet1083.xlsx"/></Relationships>
</file>

<file path=ppt/charts/_rels/chart1085.xml.rels><?xml version="1.0" encoding="UTF-8" standalone="yes"?>
<Relationships xmlns="http://schemas.openxmlformats.org/package/2006/relationships"><Relationship Id="rId1" Type="http://schemas.openxmlformats.org/officeDocument/2006/relationships/package" Target="../embeddings/Microsoft_Excel_Worksheet1084.xlsx"/></Relationships>
</file>

<file path=ppt/charts/_rels/chart1086.xml.rels><?xml version="1.0" encoding="UTF-8" standalone="yes"?>
<Relationships xmlns="http://schemas.openxmlformats.org/package/2006/relationships"><Relationship Id="rId1" Type="http://schemas.openxmlformats.org/officeDocument/2006/relationships/package" Target="../embeddings/Microsoft_Excel_Worksheet1085.xlsx"/></Relationships>
</file>

<file path=ppt/charts/_rels/chart1087.xml.rels><?xml version="1.0" encoding="UTF-8" standalone="yes"?>
<Relationships xmlns="http://schemas.openxmlformats.org/package/2006/relationships"><Relationship Id="rId1" Type="http://schemas.openxmlformats.org/officeDocument/2006/relationships/package" Target="../embeddings/Microsoft_Excel_Worksheet1086.xlsx"/></Relationships>
</file>

<file path=ppt/charts/_rels/chart1088.xml.rels><?xml version="1.0" encoding="UTF-8" standalone="yes"?>
<Relationships xmlns="http://schemas.openxmlformats.org/package/2006/relationships"><Relationship Id="rId1" Type="http://schemas.openxmlformats.org/officeDocument/2006/relationships/package" Target="../embeddings/Microsoft_Excel_Worksheet1087.xlsx"/></Relationships>
</file>

<file path=ppt/charts/_rels/chart1089.xml.rels><?xml version="1.0" encoding="UTF-8" standalone="yes"?>
<Relationships xmlns="http://schemas.openxmlformats.org/package/2006/relationships"><Relationship Id="rId1" Type="http://schemas.openxmlformats.org/officeDocument/2006/relationships/package" Target="../embeddings/Microsoft_Excel_Worksheet1088.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090.xml.rels><?xml version="1.0" encoding="UTF-8" standalone="yes"?>
<Relationships xmlns="http://schemas.openxmlformats.org/package/2006/relationships"><Relationship Id="rId1" Type="http://schemas.openxmlformats.org/officeDocument/2006/relationships/package" Target="../embeddings/Microsoft_Excel_Worksheet1089.xlsx"/></Relationships>
</file>

<file path=ppt/charts/_rels/chart1091.xml.rels><?xml version="1.0" encoding="UTF-8" standalone="yes"?>
<Relationships xmlns="http://schemas.openxmlformats.org/package/2006/relationships"><Relationship Id="rId1" Type="http://schemas.openxmlformats.org/officeDocument/2006/relationships/package" Target="../embeddings/Microsoft_Excel_Worksheet1090.xlsx"/></Relationships>
</file>

<file path=ppt/charts/_rels/chart1092.xml.rels><?xml version="1.0" encoding="UTF-8" standalone="yes"?>
<Relationships xmlns="http://schemas.openxmlformats.org/package/2006/relationships"><Relationship Id="rId1" Type="http://schemas.openxmlformats.org/officeDocument/2006/relationships/package" Target="../embeddings/Microsoft_Excel_Worksheet1091.xlsx"/></Relationships>
</file>

<file path=ppt/charts/_rels/chart1093.xml.rels><?xml version="1.0" encoding="UTF-8" standalone="yes"?>
<Relationships xmlns="http://schemas.openxmlformats.org/package/2006/relationships"><Relationship Id="rId1" Type="http://schemas.openxmlformats.org/officeDocument/2006/relationships/package" Target="../embeddings/Microsoft_Excel_Worksheet1092.xlsx"/></Relationships>
</file>

<file path=ppt/charts/_rels/chart1094.xml.rels><?xml version="1.0" encoding="UTF-8" standalone="yes"?>
<Relationships xmlns="http://schemas.openxmlformats.org/package/2006/relationships"><Relationship Id="rId1" Type="http://schemas.openxmlformats.org/officeDocument/2006/relationships/package" Target="../embeddings/Microsoft_Excel_Worksheet1093.xlsx"/></Relationships>
</file>

<file path=ppt/charts/_rels/chart1095.xml.rels><?xml version="1.0" encoding="UTF-8" standalone="yes"?>
<Relationships xmlns="http://schemas.openxmlformats.org/package/2006/relationships"><Relationship Id="rId1" Type="http://schemas.openxmlformats.org/officeDocument/2006/relationships/package" Target="../embeddings/Microsoft_Excel_Worksheet1094.xlsx"/></Relationships>
</file>

<file path=ppt/charts/_rels/chart1096.xml.rels><?xml version="1.0" encoding="UTF-8" standalone="yes"?>
<Relationships xmlns="http://schemas.openxmlformats.org/package/2006/relationships"><Relationship Id="rId1" Type="http://schemas.openxmlformats.org/officeDocument/2006/relationships/package" Target="../embeddings/Microsoft_Excel_Worksheet1095.xlsx"/></Relationships>
</file>

<file path=ppt/charts/_rels/chart1097.xml.rels><?xml version="1.0" encoding="UTF-8" standalone="yes"?>
<Relationships xmlns="http://schemas.openxmlformats.org/package/2006/relationships"><Relationship Id="rId1" Type="http://schemas.openxmlformats.org/officeDocument/2006/relationships/package" Target="../embeddings/Microsoft_Excel_Worksheet1096.xlsx"/></Relationships>
</file>

<file path=ppt/charts/_rels/chart1098.xml.rels><?xml version="1.0" encoding="UTF-8" standalone="yes"?>
<Relationships xmlns="http://schemas.openxmlformats.org/package/2006/relationships"><Relationship Id="rId1" Type="http://schemas.openxmlformats.org/officeDocument/2006/relationships/package" Target="../embeddings/Microsoft_Excel_Worksheet1097.xlsx"/></Relationships>
</file>

<file path=ppt/charts/_rels/chart1099.xml.rels><?xml version="1.0" encoding="UTF-8" standalone="yes"?>
<Relationships xmlns="http://schemas.openxmlformats.org/package/2006/relationships"><Relationship Id="rId1" Type="http://schemas.openxmlformats.org/officeDocument/2006/relationships/package" Target="../embeddings/Microsoft_Excel_Worksheet109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00.xml.rels><?xml version="1.0" encoding="UTF-8" standalone="yes"?>
<Relationships xmlns="http://schemas.openxmlformats.org/package/2006/relationships"><Relationship Id="rId1" Type="http://schemas.openxmlformats.org/officeDocument/2006/relationships/package" Target="../embeddings/Microsoft_Excel_Worksheet1099.xlsx"/></Relationships>
</file>

<file path=ppt/charts/_rels/chart1101.xml.rels><?xml version="1.0" encoding="UTF-8" standalone="yes"?>
<Relationships xmlns="http://schemas.openxmlformats.org/package/2006/relationships"><Relationship Id="rId1" Type="http://schemas.openxmlformats.org/officeDocument/2006/relationships/package" Target="../embeddings/Microsoft_Excel_Worksheet1100.xlsx"/></Relationships>
</file>

<file path=ppt/charts/_rels/chart1102.xml.rels><?xml version="1.0" encoding="UTF-8" standalone="yes"?>
<Relationships xmlns="http://schemas.openxmlformats.org/package/2006/relationships"><Relationship Id="rId1" Type="http://schemas.openxmlformats.org/officeDocument/2006/relationships/package" Target="../embeddings/Microsoft_Excel_Worksheet1101.xlsx"/></Relationships>
</file>

<file path=ppt/charts/_rels/chart1103.xml.rels><?xml version="1.0" encoding="UTF-8" standalone="yes"?>
<Relationships xmlns="http://schemas.openxmlformats.org/package/2006/relationships"><Relationship Id="rId1" Type="http://schemas.openxmlformats.org/officeDocument/2006/relationships/package" Target="../embeddings/Microsoft_Excel_Worksheet1102.xlsx"/></Relationships>
</file>

<file path=ppt/charts/_rels/chart1104.xml.rels><?xml version="1.0" encoding="UTF-8" standalone="yes"?>
<Relationships xmlns="http://schemas.openxmlformats.org/package/2006/relationships"><Relationship Id="rId1" Type="http://schemas.openxmlformats.org/officeDocument/2006/relationships/package" Target="../embeddings/Microsoft_Excel_Worksheet1103.xlsx"/></Relationships>
</file>

<file path=ppt/charts/_rels/chart1105.xml.rels><?xml version="1.0" encoding="UTF-8" standalone="yes"?>
<Relationships xmlns="http://schemas.openxmlformats.org/package/2006/relationships"><Relationship Id="rId1" Type="http://schemas.openxmlformats.org/officeDocument/2006/relationships/package" Target="../embeddings/Microsoft_Excel_Worksheet1104.xlsx"/></Relationships>
</file>

<file path=ppt/charts/_rels/chart1106.xml.rels><?xml version="1.0" encoding="UTF-8" standalone="yes"?>
<Relationships xmlns="http://schemas.openxmlformats.org/package/2006/relationships"><Relationship Id="rId1" Type="http://schemas.openxmlformats.org/officeDocument/2006/relationships/package" Target="../embeddings/Microsoft_Excel_Worksheet1105.xlsx"/></Relationships>
</file>

<file path=ppt/charts/_rels/chart1107.xml.rels><?xml version="1.0" encoding="UTF-8" standalone="yes"?>
<Relationships xmlns="http://schemas.openxmlformats.org/package/2006/relationships"><Relationship Id="rId1" Type="http://schemas.openxmlformats.org/officeDocument/2006/relationships/package" Target="../embeddings/Microsoft_Excel_Worksheet1106.xlsx"/></Relationships>
</file>

<file path=ppt/charts/_rels/chart1108.xml.rels><?xml version="1.0" encoding="UTF-8" standalone="yes"?>
<Relationships xmlns="http://schemas.openxmlformats.org/package/2006/relationships"><Relationship Id="rId1" Type="http://schemas.openxmlformats.org/officeDocument/2006/relationships/package" Target="../embeddings/Microsoft_Excel_Worksheet1107.xlsx"/></Relationships>
</file>

<file path=ppt/charts/_rels/chart1109.xml.rels><?xml version="1.0" encoding="UTF-8" standalone="yes"?>
<Relationships xmlns="http://schemas.openxmlformats.org/package/2006/relationships"><Relationship Id="rId1" Type="http://schemas.openxmlformats.org/officeDocument/2006/relationships/package" Target="../embeddings/Microsoft_Excel_Worksheet1108.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10.xml.rels><?xml version="1.0" encoding="UTF-8" standalone="yes"?>
<Relationships xmlns="http://schemas.openxmlformats.org/package/2006/relationships"><Relationship Id="rId1" Type="http://schemas.openxmlformats.org/officeDocument/2006/relationships/package" Target="../embeddings/Microsoft_Excel_Worksheet1109.xlsx"/></Relationships>
</file>

<file path=ppt/charts/_rels/chart1111.xml.rels><?xml version="1.0" encoding="UTF-8" standalone="yes"?>
<Relationships xmlns="http://schemas.openxmlformats.org/package/2006/relationships"><Relationship Id="rId1" Type="http://schemas.openxmlformats.org/officeDocument/2006/relationships/package" Target="../embeddings/Microsoft_Excel_Worksheet1110.xlsx"/></Relationships>
</file>

<file path=ppt/charts/_rels/chart1112.xml.rels><?xml version="1.0" encoding="UTF-8" standalone="yes"?>
<Relationships xmlns="http://schemas.openxmlformats.org/package/2006/relationships"><Relationship Id="rId1" Type="http://schemas.openxmlformats.org/officeDocument/2006/relationships/package" Target="../embeddings/Microsoft_Excel_Worksheet1111.xlsx"/></Relationships>
</file>

<file path=ppt/charts/_rels/chart1113.xml.rels><?xml version="1.0" encoding="UTF-8" standalone="yes"?>
<Relationships xmlns="http://schemas.openxmlformats.org/package/2006/relationships"><Relationship Id="rId1" Type="http://schemas.openxmlformats.org/officeDocument/2006/relationships/package" Target="../embeddings/Microsoft_Excel_Worksheet1112.xlsx"/></Relationships>
</file>

<file path=ppt/charts/_rels/chart1114.xml.rels><?xml version="1.0" encoding="UTF-8" standalone="yes"?>
<Relationships xmlns="http://schemas.openxmlformats.org/package/2006/relationships"><Relationship Id="rId1" Type="http://schemas.openxmlformats.org/officeDocument/2006/relationships/package" Target="../embeddings/Microsoft_Excel_Worksheet1113.xlsx"/></Relationships>
</file>

<file path=ppt/charts/_rels/chart1115.xml.rels><?xml version="1.0" encoding="UTF-8" standalone="yes"?>
<Relationships xmlns="http://schemas.openxmlformats.org/package/2006/relationships"><Relationship Id="rId1" Type="http://schemas.openxmlformats.org/officeDocument/2006/relationships/package" Target="../embeddings/Microsoft_Excel_Worksheet1114.xlsx"/></Relationships>
</file>

<file path=ppt/charts/_rels/chart1116.xml.rels><?xml version="1.0" encoding="UTF-8" standalone="yes"?>
<Relationships xmlns="http://schemas.openxmlformats.org/package/2006/relationships"><Relationship Id="rId1" Type="http://schemas.openxmlformats.org/officeDocument/2006/relationships/package" Target="../embeddings/Microsoft_Excel_Worksheet1115.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openxmlformats.org/officeDocument/2006/relationships/package" Target="../embeddings/Microsoft_Excel_Worksheet575.xlsx"/></Relationships>
</file>

<file path=ppt/charts/_rels/chart577.xml.rels><?xml version="1.0" encoding="UTF-8" standalone="yes"?>
<Relationships xmlns="http://schemas.openxmlformats.org/package/2006/relationships"><Relationship Id="rId1" Type="http://schemas.openxmlformats.org/officeDocument/2006/relationships/package" Target="../embeddings/Microsoft_Excel_Worksheet576.xlsx"/></Relationships>
</file>

<file path=ppt/charts/_rels/chart578.xml.rels><?xml version="1.0" encoding="UTF-8" standalone="yes"?>
<Relationships xmlns="http://schemas.openxmlformats.org/package/2006/relationships"><Relationship Id="rId1" Type="http://schemas.openxmlformats.org/officeDocument/2006/relationships/package" Target="../embeddings/Microsoft_Excel_Worksheet577.xlsx"/></Relationships>
</file>

<file path=ppt/charts/_rels/chart579.xml.rels><?xml version="1.0" encoding="UTF-8" standalone="yes"?>
<Relationships xmlns="http://schemas.openxmlformats.org/package/2006/relationships"><Relationship Id="rId1" Type="http://schemas.openxmlformats.org/officeDocument/2006/relationships/package" Target="../embeddings/Microsoft_Excel_Worksheet578.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80.xml.rels><?xml version="1.0" encoding="UTF-8" standalone="yes"?>
<Relationships xmlns="http://schemas.openxmlformats.org/package/2006/relationships"><Relationship Id="rId1" Type="http://schemas.openxmlformats.org/officeDocument/2006/relationships/package" Target="../embeddings/Microsoft_Excel_Worksheet579.xlsx"/></Relationships>
</file>

<file path=ppt/charts/_rels/chart581.xml.rels><?xml version="1.0" encoding="UTF-8" standalone="yes"?>
<Relationships xmlns="http://schemas.openxmlformats.org/package/2006/relationships"><Relationship Id="rId1" Type="http://schemas.openxmlformats.org/officeDocument/2006/relationships/package" Target="../embeddings/Microsoft_Excel_Worksheet580.xlsx"/></Relationships>
</file>

<file path=ppt/charts/_rels/chart582.xml.rels><?xml version="1.0" encoding="UTF-8" standalone="yes"?>
<Relationships xmlns="http://schemas.openxmlformats.org/package/2006/relationships"><Relationship Id="rId1" Type="http://schemas.openxmlformats.org/officeDocument/2006/relationships/package" Target="../embeddings/Microsoft_Excel_Worksheet581.xlsx"/></Relationships>
</file>

<file path=ppt/charts/_rels/chart583.xml.rels><?xml version="1.0" encoding="UTF-8" standalone="yes"?>
<Relationships xmlns="http://schemas.openxmlformats.org/package/2006/relationships"><Relationship Id="rId1" Type="http://schemas.openxmlformats.org/officeDocument/2006/relationships/package" Target="../embeddings/Microsoft_Excel_Worksheet582.xlsx"/></Relationships>
</file>

<file path=ppt/charts/_rels/chart584.xml.rels><?xml version="1.0" encoding="UTF-8" standalone="yes"?>
<Relationships xmlns="http://schemas.openxmlformats.org/package/2006/relationships"><Relationship Id="rId1" Type="http://schemas.openxmlformats.org/officeDocument/2006/relationships/package" Target="../embeddings/Microsoft_Excel_Worksheet583.xlsx"/></Relationships>
</file>

<file path=ppt/charts/_rels/chart585.xml.rels><?xml version="1.0" encoding="UTF-8" standalone="yes"?>
<Relationships xmlns="http://schemas.openxmlformats.org/package/2006/relationships"><Relationship Id="rId1" Type="http://schemas.openxmlformats.org/officeDocument/2006/relationships/package" Target="../embeddings/Microsoft_Excel_Worksheet584.xlsx"/></Relationships>
</file>

<file path=ppt/charts/_rels/chart586.xml.rels><?xml version="1.0" encoding="UTF-8" standalone="yes"?>
<Relationships xmlns="http://schemas.openxmlformats.org/package/2006/relationships"><Relationship Id="rId1" Type="http://schemas.openxmlformats.org/officeDocument/2006/relationships/package" Target="../embeddings/Microsoft_Excel_Worksheet585.xlsx"/></Relationships>
</file>

<file path=ppt/charts/_rels/chart587.xml.rels><?xml version="1.0" encoding="UTF-8" standalone="yes"?>
<Relationships xmlns="http://schemas.openxmlformats.org/package/2006/relationships"><Relationship Id="rId1" Type="http://schemas.openxmlformats.org/officeDocument/2006/relationships/package" Target="../embeddings/Microsoft_Excel_Worksheet586.xlsx"/></Relationships>
</file>

<file path=ppt/charts/_rels/chart588.xml.rels><?xml version="1.0" encoding="UTF-8" standalone="yes"?>
<Relationships xmlns="http://schemas.openxmlformats.org/package/2006/relationships"><Relationship Id="rId1" Type="http://schemas.openxmlformats.org/officeDocument/2006/relationships/package" Target="../embeddings/Microsoft_Excel_Worksheet587.xlsx"/></Relationships>
</file>

<file path=ppt/charts/_rels/chart589.xml.rels><?xml version="1.0" encoding="UTF-8" standalone="yes"?>
<Relationships xmlns="http://schemas.openxmlformats.org/package/2006/relationships"><Relationship Id="rId1" Type="http://schemas.openxmlformats.org/officeDocument/2006/relationships/package" Target="../embeddings/Microsoft_Excel_Worksheet588.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590.xml.rels><?xml version="1.0" encoding="UTF-8" standalone="yes"?>
<Relationships xmlns="http://schemas.openxmlformats.org/package/2006/relationships"><Relationship Id="rId1" Type="http://schemas.openxmlformats.org/officeDocument/2006/relationships/package" Target="../embeddings/Microsoft_Excel_Worksheet589.xlsx"/></Relationships>
</file>

<file path=ppt/charts/_rels/chart591.xml.rels><?xml version="1.0" encoding="UTF-8" standalone="yes"?>
<Relationships xmlns="http://schemas.openxmlformats.org/package/2006/relationships"><Relationship Id="rId1" Type="http://schemas.openxmlformats.org/officeDocument/2006/relationships/package" Target="../embeddings/Microsoft_Excel_Worksheet590.xlsx"/></Relationships>
</file>

<file path=ppt/charts/_rels/chart592.xml.rels><?xml version="1.0" encoding="UTF-8" standalone="yes"?>
<Relationships xmlns="http://schemas.openxmlformats.org/package/2006/relationships"><Relationship Id="rId1" Type="http://schemas.openxmlformats.org/officeDocument/2006/relationships/package" Target="../embeddings/Microsoft_Excel_Worksheet591.xlsx"/></Relationships>
</file>

<file path=ppt/charts/_rels/chart593.xml.rels><?xml version="1.0" encoding="UTF-8" standalone="yes"?>
<Relationships xmlns="http://schemas.openxmlformats.org/package/2006/relationships"><Relationship Id="rId1" Type="http://schemas.openxmlformats.org/officeDocument/2006/relationships/package" Target="../embeddings/Microsoft_Excel_Worksheet592.xlsx"/></Relationships>
</file>

<file path=ppt/charts/_rels/chart594.xml.rels><?xml version="1.0" encoding="UTF-8" standalone="yes"?>
<Relationships xmlns="http://schemas.openxmlformats.org/package/2006/relationships"><Relationship Id="rId1" Type="http://schemas.openxmlformats.org/officeDocument/2006/relationships/package" Target="../embeddings/Microsoft_Excel_Worksheet593.xlsx"/></Relationships>
</file>

<file path=ppt/charts/_rels/chart595.xml.rels><?xml version="1.0" encoding="UTF-8" standalone="yes"?>
<Relationships xmlns="http://schemas.openxmlformats.org/package/2006/relationships"><Relationship Id="rId1" Type="http://schemas.openxmlformats.org/officeDocument/2006/relationships/package" Target="../embeddings/Microsoft_Excel_Worksheet594.xlsx"/></Relationships>
</file>

<file path=ppt/charts/_rels/chart596.xml.rels><?xml version="1.0" encoding="UTF-8" standalone="yes"?>
<Relationships xmlns="http://schemas.openxmlformats.org/package/2006/relationships"><Relationship Id="rId1" Type="http://schemas.openxmlformats.org/officeDocument/2006/relationships/package" Target="../embeddings/Microsoft_Excel_Worksheet595.xlsx"/></Relationships>
</file>

<file path=ppt/charts/_rels/chart597.xml.rels><?xml version="1.0" encoding="UTF-8" standalone="yes"?>
<Relationships xmlns="http://schemas.openxmlformats.org/package/2006/relationships"><Relationship Id="rId1" Type="http://schemas.openxmlformats.org/officeDocument/2006/relationships/package" Target="../embeddings/Microsoft_Excel_Worksheet596.xlsx"/></Relationships>
</file>

<file path=ppt/charts/_rels/chart598.xml.rels><?xml version="1.0" encoding="UTF-8" standalone="yes"?>
<Relationships xmlns="http://schemas.openxmlformats.org/package/2006/relationships"><Relationship Id="rId1" Type="http://schemas.openxmlformats.org/officeDocument/2006/relationships/package" Target="../embeddings/Microsoft_Excel_Worksheet597.xlsx"/></Relationships>
</file>

<file path=ppt/charts/_rels/chart599.xml.rels><?xml version="1.0" encoding="UTF-8" standalone="yes"?>
<Relationships xmlns="http://schemas.openxmlformats.org/package/2006/relationships"><Relationship Id="rId1" Type="http://schemas.openxmlformats.org/officeDocument/2006/relationships/package" Target="../embeddings/Microsoft_Excel_Worksheet59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00.xml.rels><?xml version="1.0" encoding="UTF-8" standalone="yes"?>
<Relationships xmlns="http://schemas.openxmlformats.org/package/2006/relationships"><Relationship Id="rId1" Type="http://schemas.openxmlformats.org/officeDocument/2006/relationships/package" Target="../embeddings/Microsoft_Excel_Worksheet599.xlsx"/></Relationships>
</file>

<file path=ppt/charts/_rels/chart601.xml.rels><?xml version="1.0" encoding="UTF-8" standalone="yes"?>
<Relationships xmlns="http://schemas.openxmlformats.org/package/2006/relationships"><Relationship Id="rId1" Type="http://schemas.openxmlformats.org/officeDocument/2006/relationships/package" Target="../embeddings/Microsoft_Excel_Worksheet600.xlsx"/></Relationships>
</file>

<file path=ppt/charts/_rels/chart602.xml.rels><?xml version="1.0" encoding="UTF-8" standalone="yes"?>
<Relationships xmlns="http://schemas.openxmlformats.org/package/2006/relationships"><Relationship Id="rId1" Type="http://schemas.openxmlformats.org/officeDocument/2006/relationships/package" Target="../embeddings/Microsoft_Excel_Worksheet601.xlsx"/></Relationships>
</file>

<file path=ppt/charts/_rels/chart603.xml.rels><?xml version="1.0" encoding="UTF-8" standalone="yes"?>
<Relationships xmlns="http://schemas.openxmlformats.org/package/2006/relationships"><Relationship Id="rId1" Type="http://schemas.openxmlformats.org/officeDocument/2006/relationships/package" Target="../embeddings/Microsoft_Excel_Worksheet602.xlsx"/></Relationships>
</file>

<file path=ppt/charts/_rels/chart604.xml.rels><?xml version="1.0" encoding="UTF-8" standalone="yes"?>
<Relationships xmlns="http://schemas.openxmlformats.org/package/2006/relationships"><Relationship Id="rId1" Type="http://schemas.openxmlformats.org/officeDocument/2006/relationships/package" Target="../embeddings/Microsoft_Excel_Worksheet603.xlsx"/></Relationships>
</file>

<file path=ppt/charts/_rels/chart605.xml.rels><?xml version="1.0" encoding="UTF-8" standalone="yes"?>
<Relationships xmlns="http://schemas.openxmlformats.org/package/2006/relationships"><Relationship Id="rId1" Type="http://schemas.openxmlformats.org/officeDocument/2006/relationships/package" Target="../embeddings/Microsoft_Excel_Worksheet604.xlsx"/></Relationships>
</file>

<file path=ppt/charts/_rels/chart606.xml.rels><?xml version="1.0" encoding="UTF-8" standalone="yes"?>
<Relationships xmlns="http://schemas.openxmlformats.org/package/2006/relationships"><Relationship Id="rId1" Type="http://schemas.openxmlformats.org/officeDocument/2006/relationships/package" Target="../embeddings/Microsoft_Excel_Worksheet605.xlsx"/></Relationships>
</file>

<file path=ppt/charts/_rels/chart607.xml.rels><?xml version="1.0" encoding="UTF-8" standalone="yes"?>
<Relationships xmlns="http://schemas.openxmlformats.org/package/2006/relationships"><Relationship Id="rId1" Type="http://schemas.openxmlformats.org/officeDocument/2006/relationships/package" Target="../embeddings/Microsoft_Excel_Worksheet606.xlsx"/></Relationships>
</file>

<file path=ppt/charts/_rels/chart608.xml.rels><?xml version="1.0" encoding="UTF-8" standalone="yes"?>
<Relationships xmlns="http://schemas.openxmlformats.org/package/2006/relationships"><Relationship Id="rId1" Type="http://schemas.openxmlformats.org/officeDocument/2006/relationships/package" Target="../embeddings/Microsoft_Excel_Worksheet607.xlsx"/></Relationships>
</file>

<file path=ppt/charts/_rels/chart609.xml.rels><?xml version="1.0" encoding="UTF-8" standalone="yes"?>
<Relationships xmlns="http://schemas.openxmlformats.org/package/2006/relationships"><Relationship Id="rId1" Type="http://schemas.openxmlformats.org/officeDocument/2006/relationships/package" Target="../embeddings/Microsoft_Excel_Worksheet608.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10.xml.rels><?xml version="1.0" encoding="UTF-8" standalone="yes"?>
<Relationships xmlns="http://schemas.openxmlformats.org/package/2006/relationships"><Relationship Id="rId1" Type="http://schemas.openxmlformats.org/officeDocument/2006/relationships/package" Target="../embeddings/Microsoft_Excel_Worksheet609.xlsx"/></Relationships>
</file>

<file path=ppt/charts/_rels/chart611.xml.rels><?xml version="1.0" encoding="UTF-8" standalone="yes"?>
<Relationships xmlns="http://schemas.openxmlformats.org/package/2006/relationships"><Relationship Id="rId1" Type="http://schemas.openxmlformats.org/officeDocument/2006/relationships/package" Target="../embeddings/Microsoft_Excel_Worksheet610.xlsx"/></Relationships>
</file>

<file path=ppt/charts/_rels/chart612.xml.rels><?xml version="1.0" encoding="UTF-8" standalone="yes"?>
<Relationships xmlns="http://schemas.openxmlformats.org/package/2006/relationships"><Relationship Id="rId1" Type="http://schemas.openxmlformats.org/officeDocument/2006/relationships/package" Target="../embeddings/Microsoft_Excel_Worksheet611.xlsx"/></Relationships>
</file>

<file path=ppt/charts/_rels/chart613.xml.rels><?xml version="1.0" encoding="UTF-8" standalone="yes"?>
<Relationships xmlns="http://schemas.openxmlformats.org/package/2006/relationships"><Relationship Id="rId1" Type="http://schemas.openxmlformats.org/officeDocument/2006/relationships/package" Target="../embeddings/Microsoft_Excel_Worksheet612.xlsx"/></Relationships>
</file>

<file path=ppt/charts/_rels/chart614.xml.rels><?xml version="1.0" encoding="UTF-8" standalone="yes"?>
<Relationships xmlns="http://schemas.openxmlformats.org/package/2006/relationships"><Relationship Id="rId1" Type="http://schemas.openxmlformats.org/officeDocument/2006/relationships/package" Target="../embeddings/Microsoft_Excel_Worksheet613.xlsx"/></Relationships>
</file>

<file path=ppt/charts/_rels/chart615.xml.rels><?xml version="1.0" encoding="UTF-8" standalone="yes"?>
<Relationships xmlns="http://schemas.openxmlformats.org/package/2006/relationships"><Relationship Id="rId1" Type="http://schemas.openxmlformats.org/officeDocument/2006/relationships/package" Target="../embeddings/Microsoft_Excel_Worksheet614.xlsx"/></Relationships>
</file>

<file path=ppt/charts/_rels/chart616.xml.rels><?xml version="1.0" encoding="UTF-8" standalone="yes"?>
<Relationships xmlns="http://schemas.openxmlformats.org/package/2006/relationships"><Relationship Id="rId1" Type="http://schemas.openxmlformats.org/officeDocument/2006/relationships/package" Target="../embeddings/Microsoft_Excel_Worksheet615.xlsx"/></Relationships>
</file>

<file path=ppt/charts/_rels/chart617.xml.rels><?xml version="1.0" encoding="UTF-8" standalone="yes"?>
<Relationships xmlns="http://schemas.openxmlformats.org/package/2006/relationships"><Relationship Id="rId1" Type="http://schemas.openxmlformats.org/officeDocument/2006/relationships/package" Target="../embeddings/Microsoft_Excel_Worksheet616.xlsx"/></Relationships>
</file>

<file path=ppt/charts/_rels/chart618.xml.rels><?xml version="1.0" encoding="UTF-8" standalone="yes"?>
<Relationships xmlns="http://schemas.openxmlformats.org/package/2006/relationships"><Relationship Id="rId1" Type="http://schemas.openxmlformats.org/officeDocument/2006/relationships/package" Target="../embeddings/Microsoft_Excel_Worksheet617.xlsx"/></Relationships>
</file>

<file path=ppt/charts/_rels/chart619.xml.rels><?xml version="1.0" encoding="UTF-8" standalone="yes"?>
<Relationships xmlns="http://schemas.openxmlformats.org/package/2006/relationships"><Relationship Id="rId1" Type="http://schemas.openxmlformats.org/officeDocument/2006/relationships/package" Target="../embeddings/Microsoft_Excel_Worksheet618.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20.xml.rels><?xml version="1.0" encoding="UTF-8" standalone="yes"?>
<Relationships xmlns="http://schemas.openxmlformats.org/package/2006/relationships"><Relationship Id="rId1" Type="http://schemas.openxmlformats.org/officeDocument/2006/relationships/package" Target="../embeddings/Microsoft_Excel_Worksheet619.xlsx"/></Relationships>
</file>

<file path=ppt/charts/_rels/chart621.xml.rels><?xml version="1.0" encoding="UTF-8" standalone="yes"?>
<Relationships xmlns="http://schemas.openxmlformats.org/package/2006/relationships"><Relationship Id="rId1" Type="http://schemas.openxmlformats.org/officeDocument/2006/relationships/package" Target="../embeddings/Microsoft_Excel_Worksheet620.xlsx"/></Relationships>
</file>

<file path=ppt/charts/_rels/chart622.xml.rels><?xml version="1.0" encoding="UTF-8" standalone="yes"?>
<Relationships xmlns="http://schemas.openxmlformats.org/package/2006/relationships"><Relationship Id="rId1" Type="http://schemas.openxmlformats.org/officeDocument/2006/relationships/package" Target="../embeddings/Microsoft_Excel_Worksheet621.xlsx"/></Relationships>
</file>

<file path=ppt/charts/_rels/chart623.xml.rels><?xml version="1.0" encoding="UTF-8" standalone="yes"?>
<Relationships xmlns="http://schemas.openxmlformats.org/package/2006/relationships"><Relationship Id="rId1" Type="http://schemas.openxmlformats.org/officeDocument/2006/relationships/package" Target="../embeddings/Microsoft_Excel_Worksheet622.xlsx"/></Relationships>
</file>

<file path=ppt/charts/_rels/chart624.xml.rels><?xml version="1.0" encoding="UTF-8" standalone="yes"?>
<Relationships xmlns="http://schemas.openxmlformats.org/package/2006/relationships"><Relationship Id="rId1" Type="http://schemas.openxmlformats.org/officeDocument/2006/relationships/package" Target="../embeddings/Microsoft_Excel_Worksheet623.xlsx"/></Relationships>
</file>

<file path=ppt/charts/_rels/chart625.xml.rels><?xml version="1.0" encoding="UTF-8" standalone="yes"?>
<Relationships xmlns="http://schemas.openxmlformats.org/package/2006/relationships"><Relationship Id="rId1" Type="http://schemas.openxmlformats.org/officeDocument/2006/relationships/package" Target="../embeddings/Microsoft_Excel_Worksheet624.xlsx"/></Relationships>
</file>

<file path=ppt/charts/_rels/chart626.xml.rels><?xml version="1.0" encoding="UTF-8" standalone="yes"?>
<Relationships xmlns="http://schemas.openxmlformats.org/package/2006/relationships"><Relationship Id="rId1" Type="http://schemas.openxmlformats.org/officeDocument/2006/relationships/package" Target="../embeddings/Microsoft_Excel_Worksheet625.xlsx"/></Relationships>
</file>

<file path=ppt/charts/_rels/chart627.xml.rels><?xml version="1.0" encoding="UTF-8" standalone="yes"?>
<Relationships xmlns="http://schemas.openxmlformats.org/package/2006/relationships"><Relationship Id="rId1" Type="http://schemas.openxmlformats.org/officeDocument/2006/relationships/package" Target="../embeddings/Microsoft_Excel_Worksheet626.xlsx"/></Relationships>
</file>

<file path=ppt/charts/_rels/chart628.xml.rels><?xml version="1.0" encoding="UTF-8" standalone="yes"?>
<Relationships xmlns="http://schemas.openxmlformats.org/package/2006/relationships"><Relationship Id="rId1" Type="http://schemas.openxmlformats.org/officeDocument/2006/relationships/package" Target="../embeddings/Microsoft_Excel_Worksheet627.xlsx"/></Relationships>
</file>

<file path=ppt/charts/_rels/chart629.xml.rels><?xml version="1.0" encoding="UTF-8" standalone="yes"?>
<Relationships xmlns="http://schemas.openxmlformats.org/package/2006/relationships"><Relationship Id="rId1" Type="http://schemas.openxmlformats.org/officeDocument/2006/relationships/package" Target="../embeddings/Microsoft_Excel_Worksheet628.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30.xml.rels><?xml version="1.0" encoding="UTF-8" standalone="yes"?>
<Relationships xmlns="http://schemas.openxmlformats.org/package/2006/relationships"><Relationship Id="rId1" Type="http://schemas.openxmlformats.org/officeDocument/2006/relationships/package" Target="../embeddings/Microsoft_Excel_Worksheet629.xlsx"/></Relationships>
</file>

<file path=ppt/charts/_rels/chart631.xml.rels><?xml version="1.0" encoding="UTF-8" standalone="yes"?>
<Relationships xmlns="http://schemas.openxmlformats.org/package/2006/relationships"><Relationship Id="rId1" Type="http://schemas.openxmlformats.org/officeDocument/2006/relationships/package" Target="../embeddings/Microsoft_Excel_Worksheet630.xlsx"/></Relationships>
</file>

<file path=ppt/charts/_rels/chart632.xml.rels><?xml version="1.0" encoding="UTF-8" standalone="yes"?>
<Relationships xmlns="http://schemas.openxmlformats.org/package/2006/relationships"><Relationship Id="rId1" Type="http://schemas.openxmlformats.org/officeDocument/2006/relationships/package" Target="../embeddings/Microsoft_Excel_Worksheet631.xlsx"/></Relationships>
</file>

<file path=ppt/charts/_rels/chart633.xml.rels><?xml version="1.0" encoding="UTF-8" standalone="yes"?>
<Relationships xmlns="http://schemas.openxmlformats.org/package/2006/relationships"><Relationship Id="rId1" Type="http://schemas.openxmlformats.org/officeDocument/2006/relationships/package" Target="../embeddings/Microsoft_Excel_Worksheet632.xlsx"/></Relationships>
</file>

<file path=ppt/charts/_rels/chart634.xml.rels><?xml version="1.0" encoding="UTF-8" standalone="yes"?>
<Relationships xmlns="http://schemas.openxmlformats.org/package/2006/relationships"><Relationship Id="rId1" Type="http://schemas.openxmlformats.org/officeDocument/2006/relationships/package" Target="../embeddings/Microsoft_Excel_Worksheet633.xlsx"/></Relationships>
</file>

<file path=ppt/charts/_rels/chart635.xml.rels><?xml version="1.0" encoding="UTF-8" standalone="yes"?>
<Relationships xmlns="http://schemas.openxmlformats.org/package/2006/relationships"><Relationship Id="rId1" Type="http://schemas.openxmlformats.org/officeDocument/2006/relationships/package" Target="../embeddings/Microsoft_Excel_Worksheet634.xlsx"/></Relationships>
</file>

<file path=ppt/charts/_rels/chart636.xml.rels><?xml version="1.0" encoding="UTF-8" standalone="yes"?>
<Relationships xmlns="http://schemas.openxmlformats.org/package/2006/relationships"><Relationship Id="rId1" Type="http://schemas.openxmlformats.org/officeDocument/2006/relationships/package" Target="../embeddings/Microsoft_Excel_Worksheet635.xlsx"/></Relationships>
</file>

<file path=ppt/charts/_rels/chart637.xml.rels><?xml version="1.0" encoding="UTF-8" standalone="yes"?>
<Relationships xmlns="http://schemas.openxmlformats.org/package/2006/relationships"><Relationship Id="rId1" Type="http://schemas.openxmlformats.org/officeDocument/2006/relationships/package" Target="../embeddings/Microsoft_Excel_Worksheet636.xlsx"/></Relationships>
</file>

<file path=ppt/charts/_rels/chart638.xml.rels><?xml version="1.0" encoding="UTF-8" standalone="yes"?>
<Relationships xmlns="http://schemas.openxmlformats.org/package/2006/relationships"><Relationship Id="rId1" Type="http://schemas.openxmlformats.org/officeDocument/2006/relationships/package" Target="../embeddings/Microsoft_Excel_Worksheet637.xlsx"/></Relationships>
</file>

<file path=ppt/charts/_rels/chart639.xml.rels><?xml version="1.0" encoding="UTF-8" standalone="yes"?>
<Relationships xmlns="http://schemas.openxmlformats.org/package/2006/relationships"><Relationship Id="rId1" Type="http://schemas.openxmlformats.org/officeDocument/2006/relationships/package" Target="../embeddings/Microsoft_Excel_Worksheet638.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40.xml.rels><?xml version="1.0" encoding="UTF-8" standalone="yes"?>
<Relationships xmlns="http://schemas.openxmlformats.org/package/2006/relationships"><Relationship Id="rId1" Type="http://schemas.openxmlformats.org/officeDocument/2006/relationships/package" Target="../embeddings/Microsoft_Excel_Worksheet639.xlsx"/></Relationships>
</file>

<file path=ppt/charts/_rels/chart641.xml.rels><?xml version="1.0" encoding="UTF-8" standalone="yes"?>
<Relationships xmlns="http://schemas.openxmlformats.org/package/2006/relationships"><Relationship Id="rId1" Type="http://schemas.openxmlformats.org/officeDocument/2006/relationships/package" Target="../embeddings/Microsoft_Excel_Worksheet640.xlsx"/></Relationships>
</file>

<file path=ppt/charts/_rels/chart642.xml.rels><?xml version="1.0" encoding="UTF-8" standalone="yes"?>
<Relationships xmlns="http://schemas.openxmlformats.org/package/2006/relationships"><Relationship Id="rId1" Type="http://schemas.openxmlformats.org/officeDocument/2006/relationships/package" Target="../embeddings/Microsoft_Excel_Worksheet641.xlsx"/></Relationships>
</file>

<file path=ppt/charts/_rels/chart643.xml.rels><?xml version="1.0" encoding="UTF-8" standalone="yes"?>
<Relationships xmlns="http://schemas.openxmlformats.org/package/2006/relationships"><Relationship Id="rId1" Type="http://schemas.openxmlformats.org/officeDocument/2006/relationships/package" Target="../embeddings/Microsoft_Excel_Worksheet642.xlsx"/></Relationships>
</file>

<file path=ppt/charts/_rels/chart644.xml.rels><?xml version="1.0" encoding="UTF-8" standalone="yes"?>
<Relationships xmlns="http://schemas.openxmlformats.org/package/2006/relationships"><Relationship Id="rId1" Type="http://schemas.openxmlformats.org/officeDocument/2006/relationships/package" Target="../embeddings/Microsoft_Excel_Worksheet643.xlsx"/></Relationships>
</file>

<file path=ppt/charts/_rels/chart645.xml.rels><?xml version="1.0" encoding="UTF-8" standalone="yes"?>
<Relationships xmlns="http://schemas.openxmlformats.org/package/2006/relationships"><Relationship Id="rId1" Type="http://schemas.openxmlformats.org/officeDocument/2006/relationships/package" Target="../embeddings/Microsoft_Excel_Worksheet644.xlsx"/></Relationships>
</file>

<file path=ppt/charts/_rels/chart646.xml.rels><?xml version="1.0" encoding="UTF-8" standalone="yes"?>
<Relationships xmlns="http://schemas.openxmlformats.org/package/2006/relationships"><Relationship Id="rId1" Type="http://schemas.openxmlformats.org/officeDocument/2006/relationships/package" Target="../embeddings/Microsoft_Excel_Worksheet645.xlsx"/></Relationships>
</file>

<file path=ppt/charts/_rels/chart647.xml.rels><?xml version="1.0" encoding="UTF-8" standalone="yes"?>
<Relationships xmlns="http://schemas.openxmlformats.org/package/2006/relationships"><Relationship Id="rId1" Type="http://schemas.openxmlformats.org/officeDocument/2006/relationships/package" Target="../embeddings/Microsoft_Excel_Worksheet646.xlsx"/></Relationships>
</file>

<file path=ppt/charts/_rels/chart648.xml.rels><?xml version="1.0" encoding="UTF-8" standalone="yes"?>
<Relationships xmlns="http://schemas.openxmlformats.org/package/2006/relationships"><Relationship Id="rId1" Type="http://schemas.openxmlformats.org/officeDocument/2006/relationships/package" Target="../embeddings/Microsoft_Excel_Worksheet647.xlsx"/></Relationships>
</file>

<file path=ppt/charts/_rels/chart649.xml.rels><?xml version="1.0" encoding="UTF-8" standalone="yes"?>
<Relationships xmlns="http://schemas.openxmlformats.org/package/2006/relationships"><Relationship Id="rId1" Type="http://schemas.openxmlformats.org/officeDocument/2006/relationships/package" Target="../embeddings/Microsoft_Excel_Worksheet648.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50.xml.rels><?xml version="1.0" encoding="UTF-8" standalone="yes"?>
<Relationships xmlns="http://schemas.openxmlformats.org/package/2006/relationships"><Relationship Id="rId1" Type="http://schemas.openxmlformats.org/officeDocument/2006/relationships/package" Target="../embeddings/Microsoft_Excel_Worksheet649.xlsx"/></Relationships>
</file>

<file path=ppt/charts/_rels/chart651.xml.rels><?xml version="1.0" encoding="UTF-8" standalone="yes"?>
<Relationships xmlns="http://schemas.openxmlformats.org/package/2006/relationships"><Relationship Id="rId1" Type="http://schemas.openxmlformats.org/officeDocument/2006/relationships/package" Target="../embeddings/Microsoft_Excel_Worksheet650.xlsx"/></Relationships>
</file>

<file path=ppt/charts/_rels/chart652.xml.rels><?xml version="1.0" encoding="UTF-8" standalone="yes"?>
<Relationships xmlns="http://schemas.openxmlformats.org/package/2006/relationships"><Relationship Id="rId1" Type="http://schemas.openxmlformats.org/officeDocument/2006/relationships/package" Target="../embeddings/Microsoft_Excel_Worksheet651.xlsx"/></Relationships>
</file>

<file path=ppt/charts/_rels/chart653.xml.rels><?xml version="1.0" encoding="UTF-8" standalone="yes"?>
<Relationships xmlns="http://schemas.openxmlformats.org/package/2006/relationships"><Relationship Id="rId1" Type="http://schemas.openxmlformats.org/officeDocument/2006/relationships/package" Target="../embeddings/Microsoft_Excel_Worksheet652.xlsx"/></Relationships>
</file>

<file path=ppt/charts/_rels/chart654.xml.rels><?xml version="1.0" encoding="UTF-8" standalone="yes"?>
<Relationships xmlns="http://schemas.openxmlformats.org/package/2006/relationships"><Relationship Id="rId1" Type="http://schemas.openxmlformats.org/officeDocument/2006/relationships/package" Target="../embeddings/Microsoft_Excel_Worksheet653.xlsx"/></Relationships>
</file>

<file path=ppt/charts/_rels/chart655.xml.rels><?xml version="1.0" encoding="UTF-8" standalone="yes"?>
<Relationships xmlns="http://schemas.openxmlformats.org/package/2006/relationships"><Relationship Id="rId1" Type="http://schemas.openxmlformats.org/officeDocument/2006/relationships/package" Target="../embeddings/Microsoft_Excel_Worksheet654.xlsx"/></Relationships>
</file>

<file path=ppt/charts/_rels/chart656.xml.rels><?xml version="1.0" encoding="UTF-8" standalone="yes"?>
<Relationships xmlns="http://schemas.openxmlformats.org/package/2006/relationships"><Relationship Id="rId1" Type="http://schemas.openxmlformats.org/officeDocument/2006/relationships/package" Target="../embeddings/Microsoft_Excel_Worksheet655.xlsx"/></Relationships>
</file>

<file path=ppt/charts/_rels/chart657.xml.rels><?xml version="1.0" encoding="UTF-8" standalone="yes"?>
<Relationships xmlns="http://schemas.openxmlformats.org/package/2006/relationships"><Relationship Id="rId1" Type="http://schemas.openxmlformats.org/officeDocument/2006/relationships/package" Target="../embeddings/Microsoft_Excel_Worksheet656.xlsx"/></Relationships>
</file>

<file path=ppt/charts/_rels/chart658.xml.rels><?xml version="1.0" encoding="UTF-8" standalone="yes"?>
<Relationships xmlns="http://schemas.openxmlformats.org/package/2006/relationships"><Relationship Id="rId1" Type="http://schemas.openxmlformats.org/officeDocument/2006/relationships/package" Target="../embeddings/Microsoft_Excel_Worksheet657.xlsx"/></Relationships>
</file>

<file path=ppt/charts/_rels/chart659.xml.rels><?xml version="1.0" encoding="UTF-8" standalone="yes"?>
<Relationships xmlns="http://schemas.openxmlformats.org/package/2006/relationships"><Relationship Id="rId1" Type="http://schemas.openxmlformats.org/officeDocument/2006/relationships/package" Target="../embeddings/Microsoft_Excel_Worksheet658.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60.xml.rels><?xml version="1.0" encoding="UTF-8" standalone="yes"?>
<Relationships xmlns="http://schemas.openxmlformats.org/package/2006/relationships"><Relationship Id="rId1" Type="http://schemas.openxmlformats.org/officeDocument/2006/relationships/package" Target="../embeddings/Microsoft_Excel_Worksheet659.xlsx"/></Relationships>
</file>

<file path=ppt/charts/_rels/chart661.xml.rels><?xml version="1.0" encoding="UTF-8" standalone="yes"?>
<Relationships xmlns="http://schemas.openxmlformats.org/package/2006/relationships"><Relationship Id="rId1" Type="http://schemas.openxmlformats.org/officeDocument/2006/relationships/package" Target="../embeddings/Microsoft_Excel_Worksheet660.xlsx"/></Relationships>
</file>

<file path=ppt/charts/_rels/chart662.xml.rels><?xml version="1.0" encoding="UTF-8" standalone="yes"?>
<Relationships xmlns="http://schemas.openxmlformats.org/package/2006/relationships"><Relationship Id="rId1" Type="http://schemas.openxmlformats.org/officeDocument/2006/relationships/package" Target="../embeddings/Microsoft_Excel_Worksheet661.xlsx"/></Relationships>
</file>

<file path=ppt/charts/_rels/chart663.xml.rels><?xml version="1.0" encoding="UTF-8" standalone="yes"?>
<Relationships xmlns="http://schemas.openxmlformats.org/package/2006/relationships"><Relationship Id="rId1" Type="http://schemas.openxmlformats.org/officeDocument/2006/relationships/package" Target="../embeddings/Microsoft_Excel_Worksheet662.xlsx"/></Relationships>
</file>

<file path=ppt/charts/_rels/chart664.xml.rels><?xml version="1.0" encoding="UTF-8" standalone="yes"?>
<Relationships xmlns="http://schemas.openxmlformats.org/package/2006/relationships"><Relationship Id="rId1" Type="http://schemas.openxmlformats.org/officeDocument/2006/relationships/package" Target="../embeddings/Microsoft_Excel_Worksheet663.xlsx"/></Relationships>
</file>

<file path=ppt/charts/_rels/chart665.xml.rels><?xml version="1.0" encoding="UTF-8" standalone="yes"?>
<Relationships xmlns="http://schemas.openxmlformats.org/package/2006/relationships"><Relationship Id="rId1" Type="http://schemas.openxmlformats.org/officeDocument/2006/relationships/package" Target="../embeddings/Microsoft_Excel_Worksheet664.xlsx"/></Relationships>
</file>

<file path=ppt/charts/_rels/chart666.xml.rels><?xml version="1.0" encoding="UTF-8" standalone="yes"?>
<Relationships xmlns="http://schemas.openxmlformats.org/package/2006/relationships"><Relationship Id="rId1" Type="http://schemas.openxmlformats.org/officeDocument/2006/relationships/package" Target="../embeddings/Microsoft_Excel_Worksheet665.xlsx"/></Relationships>
</file>

<file path=ppt/charts/_rels/chart667.xml.rels><?xml version="1.0" encoding="UTF-8" standalone="yes"?>
<Relationships xmlns="http://schemas.openxmlformats.org/package/2006/relationships"><Relationship Id="rId1" Type="http://schemas.openxmlformats.org/officeDocument/2006/relationships/package" Target="../embeddings/Microsoft_Excel_Worksheet666.xlsx"/></Relationships>
</file>

<file path=ppt/charts/_rels/chart668.xml.rels><?xml version="1.0" encoding="UTF-8" standalone="yes"?>
<Relationships xmlns="http://schemas.openxmlformats.org/package/2006/relationships"><Relationship Id="rId1" Type="http://schemas.openxmlformats.org/officeDocument/2006/relationships/package" Target="../embeddings/Microsoft_Excel_Worksheet667.xlsx"/></Relationships>
</file>

<file path=ppt/charts/_rels/chart669.xml.rels><?xml version="1.0" encoding="UTF-8" standalone="yes"?>
<Relationships xmlns="http://schemas.openxmlformats.org/package/2006/relationships"><Relationship Id="rId1" Type="http://schemas.openxmlformats.org/officeDocument/2006/relationships/package" Target="../embeddings/Microsoft_Excel_Worksheet668.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70.xml.rels><?xml version="1.0" encoding="UTF-8" standalone="yes"?>
<Relationships xmlns="http://schemas.openxmlformats.org/package/2006/relationships"><Relationship Id="rId1" Type="http://schemas.openxmlformats.org/officeDocument/2006/relationships/package" Target="../embeddings/Microsoft_Excel_Worksheet669.xlsx"/></Relationships>
</file>

<file path=ppt/charts/_rels/chart671.xml.rels><?xml version="1.0" encoding="UTF-8" standalone="yes"?>
<Relationships xmlns="http://schemas.openxmlformats.org/package/2006/relationships"><Relationship Id="rId1" Type="http://schemas.openxmlformats.org/officeDocument/2006/relationships/package" Target="../embeddings/Microsoft_Excel_Worksheet670.xlsx"/></Relationships>
</file>

<file path=ppt/charts/_rels/chart672.xml.rels><?xml version="1.0" encoding="UTF-8" standalone="yes"?>
<Relationships xmlns="http://schemas.openxmlformats.org/package/2006/relationships"><Relationship Id="rId1" Type="http://schemas.openxmlformats.org/officeDocument/2006/relationships/package" Target="../embeddings/Microsoft_Excel_Worksheet671.xlsx"/></Relationships>
</file>

<file path=ppt/charts/_rels/chart673.xml.rels><?xml version="1.0" encoding="UTF-8" standalone="yes"?>
<Relationships xmlns="http://schemas.openxmlformats.org/package/2006/relationships"><Relationship Id="rId1" Type="http://schemas.openxmlformats.org/officeDocument/2006/relationships/package" Target="../embeddings/Microsoft_Excel_Worksheet672.xlsx"/></Relationships>
</file>

<file path=ppt/charts/_rels/chart674.xml.rels><?xml version="1.0" encoding="UTF-8" standalone="yes"?>
<Relationships xmlns="http://schemas.openxmlformats.org/package/2006/relationships"><Relationship Id="rId1" Type="http://schemas.openxmlformats.org/officeDocument/2006/relationships/package" Target="../embeddings/Microsoft_Excel_Worksheet673.xlsx"/></Relationships>
</file>

<file path=ppt/charts/_rels/chart675.xml.rels><?xml version="1.0" encoding="UTF-8" standalone="yes"?>
<Relationships xmlns="http://schemas.openxmlformats.org/package/2006/relationships"><Relationship Id="rId1" Type="http://schemas.openxmlformats.org/officeDocument/2006/relationships/package" Target="../embeddings/Microsoft_Excel_Worksheet674.xlsx"/></Relationships>
</file>

<file path=ppt/charts/_rels/chart676.xml.rels><?xml version="1.0" encoding="UTF-8" standalone="yes"?>
<Relationships xmlns="http://schemas.openxmlformats.org/package/2006/relationships"><Relationship Id="rId1" Type="http://schemas.openxmlformats.org/officeDocument/2006/relationships/package" Target="../embeddings/Microsoft_Excel_Worksheet675.xlsx"/></Relationships>
</file>

<file path=ppt/charts/_rels/chart677.xml.rels><?xml version="1.0" encoding="UTF-8" standalone="yes"?>
<Relationships xmlns="http://schemas.openxmlformats.org/package/2006/relationships"><Relationship Id="rId1" Type="http://schemas.openxmlformats.org/officeDocument/2006/relationships/package" Target="../embeddings/Microsoft_Excel_Worksheet676.xlsx"/></Relationships>
</file>

<file path=ppt/charts/_rels/chart678.xml.rels><?xml version="1.0" encoding="UTF-8" standalone="yes"?>
<Relationships xmlns="http://schemas.openxmlformats.org/package/2006/relationships"><Relationship Id="rId1" Type="http://schemas.openxmlformats.org/officeDocument/2006/relationships/package" Target="../embeddings/Microsoft_Excel_Worksheet677.xlsx"/></Relationships>
</file>

<file path=ppt/charts/_rels/chart679.xml.rels><?xml version="1.0" encoding="UTF-8" standalone="yes"?>
<Relationships xmlns="http://schemas.openxmlformats.org/package/2006/relationships"><Relationship Id="rId1" Type="http://schemas.openxmlformats.org/officeDocument/2006/relationships/package" Target="../embeddings/Microsoft_Excel_Worksheet678.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80.xml.rels><?xml version="1.0" encoding="UTF-8" standalone="yes"?>
<Relationships xmlns="http://schemas.openxmlformats.org/package/2006/relationships"><Relationship Id="rId1" Type="http://schemas.openxmlformats.org/officeDocument/2006/relationships/package" Target="../embeddings/Microsoft_Excel_Worksheet679.xlsx"/></Relationships>
</file>

<file path=ppt/charts/_rels/chart681.xml.rels><?xml version="1.0" encoding="UTF-8" standalone="yes"?>
<Relationships xmlns="http://schemas.openxmlformats.org/package/2006/relationships"><Relationship Id="rId1" Type="http://schemas.openxmlformats.org/officeDocument/2006/relationships/package" Target="../embeddings/Microsoft_Excel_Worksheet680.xlsx"/></Relationships>
</file>

<file path=ppt/charts/_rels/chart682.xml.rels><?xml version="1.0" encoding="UTF-8" standalone="yes"?>
<Relationships xmlns="http://schemas.openxmlformats.org/package/2006/relationships"><Relationship Id="rId1" Type="http://schemas.openxmlformats.org/officeDocument/2006/relationships/package" Target="../embeddings/Microsoft_Excel_Worksheet681.xlsx"/></Relationships>
</file>

<file path=ppt/charts/_rels/chart683.xml.rels><?xml version="1.0" encoding="UTF-8" standalone="yes"?>
<Relationships xmlns="http://schemas.openxmlformats.org/package/2006/relationships"><Relationship Id="rId1" Type="http://schemas.openxmlformats.org/officeDocument/2006/relationships/package" Target="../embeddings/Microsoft_Excel_Worksheet682.xlsx"/></Relationships>
</file>

<file path=ppt/charts/_rels/chart684.xml.rels><?xml version="1.0" encoding="UTF-8" standalone="yes"?>
<Relationships xmlns="http://schemas.openxmlformats.org/package/2006/relationships"><Relationship Id="rId1" Type="http://schemas.openxmlformats.org/officeDocument/2006/relationships/package" Target="../embeddings/Microsoft_Excel_Worksheet683.xlsx"/></Relationships>
</file>

<file path=ppt/charts/_rels/chart685.xml.rels><?xml version="1.0" encoding="UTF-8" standalone="yes"?>
<Relationships xmlns="http://schemas.openxmlformats.org/package/2006/relationships"><Relationship Id="rId1" Type="http://schemas.openxmlformats.org/officeDocument/2006/relationships/package" Target="../embeddings/Microsoft_Excel_Worksheet684.xlsx"/></Relationships>
</file>

<file path=ppt/charts/_rels/chart686.xml.rels><?xml version="1.0" encoding="UTF-8" standalone="yes"?>
<Relationships xmlns="http://schemas.openxmlformats.org/package/2006/relationships"><Relationship Id="rId1" Type="http://schemas.openxmlformats.org/officeDocument/2006/relationships/package" Target="../embeddings/Microsoft_Excel_Worksheet685.xlsx"/></Relationships>
</file>

<file path=ppt/charts/_rels/chart687.xml.rels><?xml version="1.0" encoding="UTF-8" standalone="yes"?>
<Relationships xmlns="http://schemas.openxmlformats.org/package/2006/relationships"><Relationship Id="rId1" Type="http://schemas.openxmlformats.org/officeDocument/2006/relationships/package" Target="../embeddings/Microsoft_Excel_Worksheet686.xlsx"/></Relationships>
</file>

<file path=ppt/charts/_rels/chart688.xml.rels><?xml version="1.0" encoding="UTF-8" standalone="yes"?>
<Relationships xmlns="http://schemas.openxmlformats.org/package/2006/relationships"><Relationship Id="rId1" Type="http://schemas.openxmlformats.org/officeDocument/2006/relationships/package" Target="../embeddings/Microsoft_Excel_Worksheet687.xlsx"/></Relationships>
</file>

<file path=ppt/charts/_rels/chart689.xml.rels><?xml version="1.0" encoding="UTF-8" standalone="yes"?>
<Relationships xmlns="http://schemas.openxmlformats.org/package/2006/relationships"><Relationship Id="rId1" Type="http://schemas.openxmlformats.org/officeDocument/2006/relationships/package" Target="../embeddings/Microsoft_Excel_Worksheet688.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690.xml.rels><?xml version="1.0" encoding="UTF-8" standalone="yes"?>
<Relationships xmlns="http://schemas.openxmlformats.org/package/2006/relationships"><Relationship Id="rId1" Type="http://schemas.openxmlformats.org/officeDocument/2006/relationships/package" Target="../embeddings/Microsoft_Excel_Worksheet689.xlsx"/></Relationships>
</file>

<file path=ppt/charts/_rels/chart691.xml.rels><?xml version="1.0" encoding="UTF-8" standalone="yes"?>
<Relationships xmlns="http://schemas.openxmlformats.org/package/2006/relationships"><Relationship Id="rId1" Type="http://schemas.openxmlformats.org/officeDocument/2006/relationships/package" Target="../embeddings/Microsoft_Excel_Worksheet690.xlsx"/></Relationships>
</file>

<file path=ppt/charts/_rels/chart692.xml.rels><?xml version="1.0" encoding="UTF-8" standalone="yes"?>
<Relationships xmlns="http://schemas.openxmlformats.org/package/2006/relationships"><Relationship Id="rId1" Type="http://schemas.openxmlformats.org/officeDocument/2006/relationships/package" Target="../embeddings/Microsoft_Excel_Worksheet691.xlsx"/></Relationships>
</file>

<file path=ppt/charts/_rels/chart693.xml.rels><?xml version="1.0" encoding="UTF-8" standalone="yes"?>
<Relationships xmlns="http://schemas.openxmlformats.org/package/2006/relationships"><Relationship Id="rId1" Type="http://schemas.openxmlformats.org/officeDocument/2006/relationships/package" Target="../embeddings/Microsoft_Excel_Worksheet692.xlsx"/></Relationships>
</file>

<file path=ppt/charts/_rels/chart694.xml.rels><?xml version="1.0" encoding="UTF-8" standalone="yes"?>
<Relationships xmlns="http://schemas.openxmlformats.org/package/2006/relationships"><Relationship Id="rId1" Type="http://schemas.openxmlformats.org/officeDocument/2006/relationships/package" Target="../embeddings/Microsoft_Excel_Worksheet693.xlsx"/></Relationships>
</file>

<file path=ppt/charts/_rels/chart695.xml.rels><?xml version="1.0" encoding="UTF-8" standalone="yes"?>
<Relationships xmlns="http://schemas.openxmlformats.org/package/2006/relationships"><Relationship Id="rId1" Type="http://schemas.openxmlformats.org/officeDocument/2006/relationships/package" Target="../embeddings/Microsoft_Excel_Worksheet694.xlsx"/></Relationships>
</file>

<file path=ppt/charts/_rels/chart696.xml.rels><?xml version="1.0" encoding="UTF-8" standalone="yes"?>
<Relationships xmlns="http://schemas.openxmlformats.org/package/2006/relationships"><Relationship Id="rId1" Type="http://schemas.openxmlformats.org/officeDocument/2006/relationships/package" Target="../embeddings/Microsoft_Excel_Worksheet695.xlsx"/></Relationships>
</file>

<file path=ppt/charts/_rels/chart697.xml.rels><?xml version="1.0" encoding="UTF-8" standalone="yes"?>
<Relationships xmlns="http://schemas.openxmlformats.org/package/2006/relationships"><Relationship Id="rId1" Type="http://schemas.openxmlformats.org/officeDocument/2006/relationships/package" Target="../embeddings/Microsoft_Excel_Worksheet696.xlsx"/></Relationships>
</file>

<file path=ppt/charts/_rels/chart698.xml.rels><?xml version="1.0" encoding="UTF-8" standalone="yes"?>
<Relationships xmlns="http://schemas.openxmlformats.org/package/2006/relationships"><Relationship Id="rId1" Type="http://schemas.openxmlformats.org/officeDocument/2006/relationships/package" Target="../embeddings/Microsoft_Excel_Worksheet697.xlsx"/></Relationships>
</file>

<file path=ppt/charts/_rels/chart699.xml.rels><?xml version="1.0" encoding="UTF-8" standalone="yes"?>
<Relationships xmlns="http://schemas.openxmlformats.org/package/2006/relationships"><Relationship Id="rId1" Type="http://schemas.openxmlformats.org/officeDocument/2006/relationships/package" Target="../embeddings/Microsoft_Excel_Worksheet69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00.xml.rels><?xml version="1.0" encoding="UTF-8" standalone="yes"?>
<Relationships xmlns="http://schemas.openxmlformats.org/package/2006/relationships"><Relationship Id="rId1" Type="http://schemas.openxmlformats.org/officeDocument/2006/relationships/package" Target="../embeddings/Microsoft_Excel_Worksheet699.xlsx"/></Relationships>
</file>

<file path=ppt/charts/_rels/chart701.xml.rels><?xml version="1.0" encoding="UTF-8" standalone="yes"?>
<Relationships xmlns="http://schemas.openxmlformats.org/package/2006/relationships"><Relationship Id="rId1" Type="http://schemas.openxmlformats.org/officeDocument/2006/relationships/package" Target="../embeddings/Microsoft_Excel_Worksheet700.xlsx"/></Relationships>
</file>

<file path=ppt/charts/_rels/chart702.xml.rels><?xml version="1.0" encoding="UTF-8" standalone="yes"?>
<Relationships xmlns="http://schemas.openxmlformats.org/package/2006/relationships"><Relationship Id="rId1" Type="http://schemas.openxmlformats.org/officeDocument/2006/relationships/package" Target="../embeddings/Microsoft_Excel_Worksheet701.xlsx"/></Relationships>
</file>

<file path=ppt/charts/_rels/chart703.xml.rels><?xml version="1.0" encoding="UTF-8" standalone="yes"?>
<Relationships xmlns="http://schemas.openxmlformats.org/package/2006/relationships"><Relationship Id="rId1" Type="http://schemas.openxmlformats.org/officeDocument/2006/relationships/package" Target="../embeddings/Microsoft_Excel_Worksheet702.xlsx"/></Relationships>
</file>

<file path=ppt/charts/_rels/chart704.xml.rels><?xml version="1.0" encoding="UTF-8" standalone="yes"?>
<Relationships xmlns="http://schemas.openxmlformats.org/package/2006/relationships"><Relationship Id="rId1" Type="http://schemas.openxmlformats.org/officeDocument/2006/relationships/package" Target="../embeddings/Microsoft_Excel_Worksheet703.xlsx"/></Relationships>
</file>

<file path=ppt/charts/_rels/chart705.xml.rels><?xml version="1.0" encoding="UTF-8" standalone="yes"?>
<Relationships xmlns="http://schemas.openxmlformats.org/package/2006/relationships"><Relationship Id="rId1" Type="http://schemas.openxmlformats.org/officeDocument/2006/relationships/package" Target="../embeddings/Microsoft_Excel_Worksheet704.xlsx"/></Relationships>
</file>

<file path=ppt/charts/_rels/chart706.xml.rels><?xml version="1.0" encoding="UTF-8" standalone="yes"?>
<Relationships xmlns="http://schemas.openxmlformats.org/package/2006/relationships"><Relationship Id="rId1" Type="http://schemas.openxmlformats.org/officeDocument/2006/relationships/package" Target="../embeddings/Microsoft_Excel_Worksheet705.xlsx"/></Relationships>
</file>

<file path=ppt/charts/_rels/chart707.xml.rels><?xml version="1.0" encoding="UTF-8" standalone="yes"?>
<Relationships xmlns="http://schemas.openxmlformats.org/package/2006/relationships"><Relationship Id="rId1" Type="http://schemas.openxmlformats.org/officeDocument/2006/relationships/package" Target="../embeddings/Microsoft_Excel_Worksheet706.xlsx"/></Relationships>
</file>

<file path=ppt/charts/_rels/chart708.xml.rels><?xml version="1.0" encoding="UTF-8" standalone="yes"?>
<Relationships xmlns="http://schemas.openxmlformats.org/package/2006/relationships"><Relationship Id="rId1" Type="http://schemas.openxmlformats.org/officeDocument/2006/relationships/package" Target="../embeddings/Microsoft_Excel_Worksheet707.xlsx"/></Relationships>
</file>

<file path=ppt/charts/_rels/chart709.xml.rels><?xml version="1.0" encoding="UTF-8" standalone="yes"?>
<Relationships xmlns="http://schemas.openxmlformats.org/package/2006/relationships"><Relationship Id="rId1" Type="http://schemas.openxmlformats.org/officeDocument/2006/relationships/package" Target="../embeddings/Microsoft_Excel_Worksheet708.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10.xml.rels><?xml version="1.0" encoding="UTF-8" standalone="yes"?>
<Relationships xmlns="http://schemas.openxmlformats.org/package/2006/relationships"><Relationship Id="rId1" Type="http://schemas.openxmlformats.org/officeDocument/2006/relationships/package" Target="../embeddings/Microsoft_Excel_Worksheet709.xlsx"/></Relationships>
</file>

<file path=ppt/charts/_rels/chart711.xml.rels><?xml version="1.0" encoding="UTF-8" standalone="yes"?>
<Relationships xmlns="http://schemas.openxmlformats.org/package/2006/relationships"><Relationship Id="rId1" Type="http://schemas.openxmlformats.org/officeDocument/2006/relationships/package" Target="../embeddings/Microsoft_Excel_Worksheet710.xlsx"/></Relationships>
</file>

<file path=ppt/charts/_rels/chart712.xml.rels><?xml version="1.0" encoding="UTF-8" standalone="yes"?>
<Relationships xmlns="http://schemas.openxmlformats.org/package/2006/relationships"><Relationship Id="rId1" Type="http://schemas.openxmlformats.org/officeDocument/2006/relationships/package" Target="../embeddings/Microsoft_Excel_Worksheet711.xlsx"/></Relationships>
</file>

<file path=ppt/charts/_rels/chart713.xml.rels><?xml version="1.0" encoding="UTF-8" standalone="yes"?>
<Relationships xmlns="http://schemas.openxmlformats.org/package/2006/relationships"><Relationship Id="rId1" Type="http://schemas.openxmlformats.org/officeDocument/2006/relationships/package" Target="../embeddings/Microsoft_Excel_Worksheet712.xlsx"/></Relationships>
</file>

<file path=ppt/charts/_rels/chart714.xml.rels><?xml version="1.0" encoding="UTF-8" standalone="yes"?>
<Relationships xmlns="http://schemas.openxmlformats.org/package/2006/relationships"><Relationship Id="rId1" Type="http://schemas.openxmlformats.org/officeDocument/2006/relationships/package" Target="../embeddings/Microsoft_Excel_Worksheet713.xlsx"/></Relationships>
</file>

<file path=ppt/charts/_rels/chart715.xml.rels><?xml version="1.0" encoding="UTF-8" standalone="yes"?>
<Relationships xmlns="http://schemas.openxmlformats.org/package/2006/relationships"><Relationship Id="rId1" Type="http://schemas.openxmlformats.org/officeDocument/2006/relationships/package" Target="../embeddings/Microsoft_Excel_Worksheet714.xlsx"/></Relationships>
</file>

<file path=ppt/charts/_rels/chart716.xml.rels><?xml version="1.0" encoding="UTF-8" standalone="yes"?>
<Relationships xmlns="http://schemas.openxmlformats.org/package/2006/relationships"><Relationship Id="rId1" Type="http://schemas.openxmlformats.org/officeDocument/2006/relationships/package" Target="../embeddings/Microsoft_Excel_Worksheet715.xlsx"/></Relationships>
</file>

<file path=ppt/charts/_rels/chart717.xml.rels><?xml version="1.0" encoding="UTF-8" standalone="yes"?>
<Relationships xmlns="http://schemas.openxmlformats.org/package/2006/relationships"><Relationship Id="rId1" Type="http://schemas.openxmlformats.org/officeDocument/2006/relationships/package" Target="../embeddings/Microsoft_Excel_Worksheet716.xlsx"/></Relationships>
</file>

<file path=ppt/charts/_rels/chart718.xml.rels><?xml version="1.0" encoding="UTF-8" standalone="yes"?>
<Relationships xmlns="http://schemas.openxmlformats.org/package/2006/relationships"><Relationship Id="rId1" Type="http://schemas.openxmlformats.org/officeDocument/2006/relationships/package" Target="../embeddings/Microsoft_Excel_Worksheet717.xlsx"/></Relationships>
</file>

<file path=ppt/charts/_rels/chart719.xml.rels><?xml version="1.0" encoding="UTF-8" standalone="yes"?>
<Relationships xmlns="http://schemas.openxmlformats.org/package/2006/relationships"><Relationship Id="rId1" Type="http://schemas.openxmlformats.org/officeDocument/2006/relationships/package" Target="../embeddings/Microsoft_Excel_Worksheet718.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20.xml.rels><?xml version="1.0" encoding="UTF-8" standalone="yes"?>
<Relationships xmlns="http://schemas.openxmlformats.org/package/2006/relationships"><Relationship Id="rId1" Type="http://schemas.openxmlformats.org/officeDocument/2006/relationships/package" Target="../embeddings/Microsoft_Excel_Worksheet719.xlsx"/></Relationships>
</file>

<file path=ppt/charts/_rels/chart721.xml.rels><?xml version="1.0" encoding="UTF-8" standalone="yes"?>
<Relationships xmlns="http://schemas.openxmlformats.org/package/2006/relationships"><Relationship Id="rId1" Type="http://schemas.openxmlformats.org/officeDocument/2006/relationships/package" Target="../embeddings/Microsoft_Excel_Worksheet720.xlsx"/></Relationships>
</file>

<file path=ppt/charts/_rels/chart722.xml.rels><?xml version="1.0" encoding="UTF-8" standalone="yes"?>
<Relationships xmlns="http://schemas.openxmlformats.org/package/2006/relationships"><Relationship Id="rId1" Type="http://schemas.openxmlformats.org/officeDocument/2006/relationships/package" Target="../embeddings/Microsoft_Excel_Worksheet721.xlsx"/></Relationships>
</file>

<file path=ppt/charts/_rels/chart723.xml.rels><?xml version="1.0" encoding="UTF-8" standalone="yes"?>
<Relationships xmlns="http://schemas.openxmlformats.org/package/2006/relationships"><Relationship Id="rId1" Type="http://schemas.openxmlformats.org/officeDocument/2006/relationships/package" Target="../embeddings/Microsoft_Excel_Worksheet722.xlsx"/></Relationships>
</file>

<file path=ppt/charts/_rels/chart724.xml.rels><?xml version="1.0" encoding="UTF-8" standalone="yes"?>
<Relationships xmlns="http://schemas.openxmlformats.org/package/2006/relationships"><Relationship Id="rId1" Type="http://schemas.openxmlformats.org/officeDocument/2006/relationships/package" Target="../embeddings/Microsoft_Excel_Worksheet723.xlsx"/></Relationships>
</file>

<file path=ppt/charts/_rels/chart725.xml.rels><?xml version="1.0" encoding="UTF-8" standalone="yes"?>
<Relationships xmlns="http://schemas.openxmlformats.org/package/2006/relationships"><Relationship Id="rId1" Type="http://schemas.openxmlformats.org/officeDocument/2006/relationships/package" Target="../embeddings/Microsoft_Excel_Worksheet724.xlsx"/></Relationships>
</file>

<file path=ppt/charts/_rels/chart726.xml.rels><?xml version="1.0" encoding="UTF-8" standalone="yes"?>
<Relationships xmlns="http://schemas.openxmlformats.org/package/2006/relationships"><Relationship Id="rId1" Type="http://schemas.openxmlformats.org/officeDocument/2006/relationships/package" Target="../embeddings/Microsoft_Excel_Worksheet725.xlsx"/></Relationships>
</file>

<file path=ppt/charts/_rels/chart727.xml.rels><?xml version="1.0" encoding="UTF-8" standalone="yes"?>
<Relationships xmlns="http://schemas.openxmlformats.org/package/2006/relationships"><Relationship Id="rId1" Type="http://schemas.openxmlformats.org/officeDocument/2006/relationships/package" Target="../embeddings/Microsoft_Excel_Worksheet726.xlsx"/></Relationships>
</file>

<file path=ppt/charts/_rels/chart728.xml.rels><?xml version="1.0" encoding="UTF-8" standalone="yes"?>
<Relationships xmlns="http://schemas.openxmlformats.org/package/2006/relationships"><Relationship Id="rId1" Type="http://schemas.openxmlformats.org/officeDocument/2006/relationships/package" Target="../embeddings/Microsoft_Excel_Worksheet727.xlsx"/></Relationships>
</file>

<file path=ppt/charts/_rels/chart729.xml.rels><?xml version="1.0" encoding="UTF-8" standalone="yes"?>
<Relationships xmlns="http://schemas.openxmlformats.org/package/2006/relationships"><Relationship Id="rId1" Type="http://schemas.openxmlformats.org/officeDocument/2006/relationships/package" Target="../embeddings/Microsoft_Excel_Worksheet728.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30.xml.rels><?xml version="1.0" encoding="UTF-8" standalone="yes"?>
<Relationships xmlns="http://schemas.openxmlformats.org/package/2006/relationships"><Relationship Id="rId1" Type="http://schemas.openxmlformats.org/officeDocument/2006/relationships/package" Target="../embeddings/Microsoft_Excel_Worksheet729.xlsx"/></Relationships>
</file>

<file path=ppt/charts/_rels/chart731.xml.rels><?xml version="1.0" encoding="UTF-8" standalone="yes"?>
<Relationships xmlns="http://schemas.openxmlformats.org/package/2006/relationships"><Relationship Id="rId1" Type="http://schemas.openxmlformats.org/officeDocument/2006/relationships/package" Target="../embeddings/Microsoft_Excel_Worksheet730.xlsx"/></Relationships>
</file>

<file path=ppt/charts/_rels/chart732.xml.rels><?xml version="1.0" encoding="UTF-8" standalone="yes"?>
<Relationships xmlns="http://schemas.openxmlformats.org/package/2006/relationships"><Relationship Id="rId1" Type="http://schemas.openxmlformats.org/officeDocument/2006/relationships/package" Target="../embeddings/Microsoft_Excel_Worksheet731.xlsx"/></Relationships>
</file>

<file path=ppt/charts/_rels/chart733.xml.rels><?xml version="1.0" encoding="UTF-8" standalone="yes"?>
<Relationships xmlns="http://schemas.openxmlformats.org/package/2006/relationships"><Relationship Id="rId1" Type="http://schemas.openxmlformats.org/officeDocument/2006/relationships/package" Target="../embeddings/Microsoft_Excel_Worksheet732.xlsx"/></Relationships>
</file>

<file path=ppt/charts/_rels/chart734.xml.rels><?xml version="1.0" encoding="UTF-8" standalone="yes"?>
<Relationships xmlns="http://schemas.openxmlformats.org/package/2006/relationships"><Relationship Id="rId1" Type="http://schemas.openxmlformats.org/officeDocument/2006/relationships/package" Target="../embeddings/Microsoft_Excel_Worksheet733.xlsx"/></Relationships>
</file>

<file path=ppt/charts/_rels/chart735.xml.rels><?xml version="1.0" encoding="UTF-8" standalone="yes"?>
<Relationships xmlns="http://schemas.openxmlformats.org/package/2006/relationships"><Relationship Id="rId1" Type="http://schemas.openxmlformats.org/officeDocument/2006/relationships/package" Target="../embeddings/Microsoft_Excel_Worksheet734.xlsx"/></Relationships>
</file>

<file path=ppt/charts/_rels/chart736.xml.rels><?xml version="1.0" encoding="UTF-8" standalone="yes"?>
<Relationships xmlns="http://schemas.openxmlformats.org/package/2006/relationships"><Relationship Id="rId1" Type="http://schemas.openxmlformats.org/officeDocument/2006/relationships/package" Target="../embeddings/Microsoft_Excel_Worksheet735.xlsx"/></Relationships>
</file>

<file path=ppt/charts/_rels/chart737.xml.rels><?xml version="1.0" encoding="UTF-8" standalone="yes"?>
<Relationships xmlns="http://schemas.openxmlformats.org/package/2006/relationships"><Relationship Id="rId1" Type="http://schemas.openxmlformats.org/officeDocument/2006/relationships/package" Target="../embeddings/Microsoft_Excel_Worksheet736.xlsx"/></Relationships>
</file>

<file path=ppt/charts/_rels/chart738.xml.rels><?xml version="1.0" encoding="UTF-8" standalone="yes"?>
<Relationships xmlns="http://schemas.openxmlformats.org/package/2006/relationships"><Relationship Id="rId1" Type="http://schemas.openxmlformats.org/officeDocument/2006/relationships/package" Target="../embeddings/Microsoft_Excel_Worksheet737.xlsx"/></Relationships>
</file>

<file path=ppt/charts/_rels/chart739.xml.rels><?xml version="1.0" encoding="UTF-8" standalone="yes"?>
<Relationships xmlns="http://schemas.openxmlformats.org/package/2006/relationships"><Relationship Id="rId1" Type="http://schemas.openxmlformats.org/officeDocument/2006/relationships/package" Target="../embeddings/Microsoft_Excel_Worksheet738.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40.xml.rels><?xml version="1.0" encoding="UTF-8" standalone="yes"?>
<Relationships xmlns="http://schemas.openxmlformats.org/package/2006/relationships"><Relationship Id="rId1" Type="http://schemas.openxmlformats.org/officeDocument/2006/relationships/package" Target="../embeddings/Microsoft_Excel_Worksheet739.xlsx"/></Relationships>
</file>

<file path=ppt/charts/_rels/chart741.xml.rels><?xml version="1.0" encoding="UTF-8" standalone="yes"?>
<Relationships xmlns="http://schemas.openxmlformats.org/package/2006/relationships"><Relationship Id="rId1" Type="http://schemas.openxmlformats.org/officeDocument/2006/relationships/package" Target="../embeddings/Microsoft_Excel_Worksheet740.xlsx"/></Relationships>
</file>

<file path=ppt/charts/_rels/chart742.xml.rels><?xml version="1.0" encoding="UTF-8" standalone="yes"?>
<Relationships xmlns="http://schemas.openxmlformats.org/package/2006/relationships"><Relationship Id="rId1" Type="http://schemas.openxmlformats.org/officeDocument/2006/relationships/package" Target="../embeddings/Microsoft_Excel_Worksheet741.xlsx"/></Relationships>
</file>

<file path=ppt/charts/_rels/chart743.xml.rels><?xml version="1.0" encoding="UTF-8" standalone="yes"?>
<Relationships xmlns="http://schemas.openxmlformats.org/package/2006/relationships"><Relationship Id="rId1" Type="http://schemas.openxmlformats.org/officeDocument/2006/relationships/package" Target="../embeddings/Microsoft_Excel_Worksheet742.xlsx"/></Relationships>
</file>

<file path=ppt/charts/_rels/chart744.xml.rels><?xml version="1.0" encoding="UTF-8" standalone="yes"?>
<Relationships xmlns="http://schemas.openxmlformats.org/package/2006/relationships"><Relationship Id="rId1" Type="http://schemas.openxmlformats.org/officeDocument/2006/relationships/package" Target="../embeddings/Microsoft_Excel_Worksheet743.xlsx"/></Relationships>
</file>

<file path=ppt/charts/_rels/chart745.xml.rels><?xml version="1.0" encoding="UTF-8" standalone="yes"?>
<Relationships xmlns="http://schemas.openxmlformats.org/package/2006/relationships"><Relationship Id="rId1" Type="http://schemas.openxmlformats.org/officeDocument/2006/relationships/package" Target="../embeddings/Microsoft_Excel_Worksheet744.xlsx"/></Relationships>
</file>

<file path=ppt/charts/_rels/chart746.xml.rels><?xml version="1.0" encoding="UTF-8" standalone="yes"?>
<Relationships xmlns="http://schemas.openxmlformats.org/package/2006/relationships"><Relationship Id="rId1" Type="http://schemas.openxmlformats.org/officeDocument/2006/relationships/package" Target="../embeddings/Microsoft_Excel_Worksheet745.xlsx"/></Relationships>
</file>

<file path=ppt/charts/_rels/chart747.xml.rels><?xml version="1.0" encoding="UTF-8" standalone="yes"?>
<Relationships xmlns="http://schemas.openxmlformats.org/package/2006/relationships"><Relationship Id="rId1" Type="http://schemas.openxmlformats.org/officeDocument/2006/relationships/package" Target="../embeddings/Microsoft_Excel_Worksheet746.xlsx"/></Relationships>
</file>

<file path=ppt/charts/_rels/chart748.xml.rels><?xml version="1.0" encoding="UTF-8" standalone="yes"?>
<Relationships xmlns="http://schemas.openxmlformats.org/package/2006/relationships"><Relationship Id="rId1" Type="http://schemas.openxmlformats.org/officeDocument/2006/relationships/package" Target="../embeddings/Microsoft_Excel_Worksheet747.xlsx"/></Relationships>
</file>

<file path=ppt/charts/_rels/chart749.xml.rels><?xml version="1.0" encoding="UTF-8" standalone="yes"?>
<Relationships xmlns="http://schemas.openxmlformats.org/package/2006/relationships"><Relationship Id="rId1" Type="http://schemas.openxmlformats.org/officeDocument/2006/relationships/package" Target="../embeddings/Microsoft_Excel_Worksheet748.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50.xml.rels><?xml version="1.0" encoding="UTF-8" standalone="yes"?>
<Relationships xmlns="http://schemas.openxmlformats.org/package/2006/relationships"><Relationship Id="rId1" Type="http://schemas.openxmlformats.org/officeDocument/2006/relationships/package" Target="../embeddings/Microsoft_Excel_Worksheet749.xlsx"/></Relationships>
</file>

<file path=ppt/charts/_rels/chart751.xml.rels><?xml version="1.0" encoding="UTF-8" standalone="yes"?>
<Relationships xmlns="http://schemas.openxmlformats.org/package/2006/relationships"><Relationship Id="rId1" Type="http://schemas.openxmlformats.org/officeDocument/2006/relationships/package" Target="../embeddings/Microsoft_Excel_Worksheet750.xlsx"/></Relationships>
</file>

<file path=ppt/charts/_rels/chart752.xml.rels><?xml version="1.0" encoding="UTF-8" standalone="yes"?>
<Relationships xmlns="http://schemas.openxmlformats.org/package/2006/relationships"><Relationship Id="rId1" Type="http://schemas.openxmlformats.org/officeDocument/2006/relationships/package" Target="../embeddings/Microsoft_Excel_Worksheet751.xlsx"/></Relationships>
</file>

<file path=ppt/charts/_rels/chart753.xml.rels><?xml version="1.0" encoding="UTF-8" standalone="yes"?>
<Relationships xmlns="http://schemas.openxmlformats.org/package/2006/relationships"><Relationship Id="rId1" Type="http://schemas.openxmlformats.org/officeDocument/2006/relationships/package" Target="../embeddings/Microsoft_Excel_Worksheet752.xlsx"/></Relationships>
</file>

<file path=ppt/charts/_rels/chart754.xml.rels><?xml version="1.0" encoding="UTF-8" standalone="yes"?>
<Relationships xmlns="http://schemas.openxmlformats.org/package/2006/relationships"><Relationship Id="rId1" Type="http://schemas.openxmlformats.org/officeDocument/2006/relationships/package" Target="../embeddings/Microsoft_Excel_Worksheet753.xlsx"/></Relationships>
</file>

<file path=ppt/charts/_rels/chart755.xml.rels><?xml version="1.0" encoding="UTF-8" standalone="yes"?>
<Relationships xmlns="http://schemas.openxmlformats.org/package/2006/relationships"><Relationship Id="rId1" Type="http://schemas.openxmlformats.org/officeDocument/2006/relationships/package" Target="../embeddings/Microsoft_Excel_Worksheet754.xlsx"/></Relationships>
</file>

<file path=ppt/charts/_rels/chart756.xml.rels><?xml version="1.0" encoding="UTF-8" standalone="yes"?>
<Relationships xmlns="http://schemas.openxmlformats.org/package/2006/relationships"><Relationship Id="rId1" Type="http://schemas.openxmlformats.org/officeDocument/2006/relationships/package" Target="../embeddings/Microsoft_Excel_Worksheet755.xlsx"/></Relationships>
</file>

<file path=ppt/charts/_rels/chart757.xml.rels><?xml version="1.0" encoding="UTF-8" standalone="yes"?>
<Relationships xmlns="http://schemas.openxmlformats.org/package/2006/relationships"><Relationship Id="rId1" Type="http://schemas.openxmlformats.org/officeDocument/2006/relationships/package" Target="../embeddings/Microsoft_Excel_Worksheet756.xlsx"/></Relationships>
</file>

<file path=ppt/charts/_rels/chart758.xml.rels><?xml version="1.0" encoding="UTF-8" standalone="yes"?>
<Relationships xmlns="http://schemas.openxmlformats.org/package/2006/relationships"><Relationship Id="rId1" Type="http://schemas.openxmlformats.org/officeDocument/2006/relationships/package" Target="../embeddings/Microsoft_Excel_Worksheet757.xlsx"/></Relationships>
</file>

<file path=ppt/charts/_rels/chart759.xml.rels><?xml version="1.0" encoding="UTF-8" standalone="yes"?>
<Relationships xmlns="http://schemas.openxmlformats.org/package/2006/relationships"><Relationship Id="rId1" Type="http://schemas.openxmlformats.org/officeDocument/2006/relationships/package" Target="../embeddings/Microsoft_Excel_Worksheet758.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60.xml.rels><?xml version="1.0" encoding="UTF-8" standalone="yes"?>
<Relationships xmlns="http://schemas.openxmlformats.org/package/2006/relationships"><Relationship Id="rId1" Type="http://schemas.openxmlformats.org/officeDocument/2006/relationships/package" Target="../embeddings/Microsoft_Excel_Worksheet759.xlsx"/></Relationships>
</file>

<file path=ppt/charts/_rels/chart761.xml.rels><?xml version="1.0" encoding="UTF-8" standalone="yes"?>
<Relationships xmlns="http://schemas.openxmlformats.org/package/2006/relationships"><Relationship Id="rId1" Type="http://schemas.openxmlformats.org/officeDocument/2006/relationships/package" Target="../embeddings/Microsoft_Excel_Worksheet760.xlsx"/></Relationships>
</file>

<file path=ppt/charts/_rels/chart762.xml.rels><?xml version="1.0" encoding="UTF-8" standalone="yes"?>
<Relationships xmlns="http://schemas.openxmlformats.org/package/2006/relationships"><Relationship Id="rId1" Type="http://schemas.openxmlformats.org/officeDocument/2006/relationships/package" Target="../embeddings/Microsoft_Excel_Worksheet761.xlsx"/></Relationships>
</file>

<file path=ppt/charts/_rels/chart763.xml.rels><?xml version="1.0" encoding="UTF-8" standalone="yes"?>
<Relationships xmlns="http://schemas.openxmlformats.org/package/2006/relationships"><Relationship Id="rId1" Type="http://schemas.openxmlformats.org/officeDocument/2006/relationships/package" Target="../embeddings/Microsoft_Excel_Worksheet762.xlsx"/></Relationships>
</file>

<file path=ppt/charts/_rels/chart764.xml.rels><?xml version="1.0" encoding="UTF-8" standalone="yes"?>
<Relationships xmlns="http://schemas.openxmlformats.org/package/2006/relationships"><Relationship Id="rId1" Type="http://schemas.openxmlformats.org/officeDocument/2006/relationships/package" Target="../embeddings/Microsoft_Excel_Worksheet763.xlsx"/></Relationships>
</file>

<file path=ppt/charts/_rels/chart765.xml.rels><?xml version="1.0" encoding="UTF-8" standalone="yes"?>
<Relationships xmlns="http://schemas.openxmlformats.org/package/2006/relationships"><Relationship Id="rId1" Type="http://schemas.openxmlformats.org/officeDocument/2006/relationships/package" Target="../embeddings/Microsoft_Excel_Worksheet764.xlsx"/></Relationships>
</file>

<file path=ppt/charts/_rels/chart766.xml.rels><?xml version="1.0" encoding="UTF-8" standalone="yes"?>
<Relationships xmlns="http://schemas.openxmlformats.org/package/2006/relationships"><Relationship Id="rId1" Type="http://schemas.openxmlformats.org/officeDocument/2006/relationships/package" Target="../embeddings/Microsoft_Excel_Worksheet765.xlsx"/></Relationships>
</file>

<file path=ppt/charts/_rels/chart767.xml.rels><?xml version="1.0" encoding="UTF-8" standalone="yes"?>
<Relationships xmlns="http://schemas.openxmlformats.org/package/2006/relationships"><Relationship Id="rId1" Type="http://schemas.openxmlformats.org/officeDocument/2006/relationships/package" Target="../embeddings/Microsoft_Excel_Worksheet766.xlsx"/></Relationships>
</file>

<file path=ppt/charts/_rels/chart768.xml.rels><?xml version="1.0" encoding="UTF-8" standalone="yes"?>
<Relationships xmlns="http://schemas.openxmlformats.org/package/2006/relationships"><Relationship Id="rId1" Type="http://schemas.openxmlformats.org/officeDocument/2006/relationships/package" Target="../embeddings/Microsoft_Excel_Worksheet767.xlsx"/></Relationships>
</file>

<file path=ppt/charts/_rels/chart769.xml.rels><?xml version="1.0" encoding="UTF-8" standalone="yes"?>
<Relationships xmlns="http://schemas.openxmlformats.org/package/2006/relationships"><Relationship Id="rId1" Type="http://schemas.openxmlformats.org/officeDocument/2006/relationships/package" Target="../embeddings/Microsoft_Excel_Worksheet768.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70.xml.rels><?xml version="1.0" encoding="UTF-8" standalone="yes"?>
<Relationships xmlns="http://schemas.openxmlformats.org/package/2006/relationships"><Relationship Id="rId1" Type="http://schemas.openxmlformats.org/officeDocument/2006/relationships/package" Target="../embeddings/Microsoft_Excel_Worksheet769.xlsx"/></Relationships>
</file>

<file path=ppt/charts/_rels/chart771.xml.rels><?xml version="1.0" encoding="UTF-8" standalone="yes"?>
<Relationships xmlns="http://schemas.openxmlformats.org/package/2006/relationships"><Relationship Id="rId1" Type="http://schemas.openxmlformats.org/officeDocument/2006/relationships/package" Target="../embeddings/Microsoft_Excel_Worksheet770.xlsx"/></Relationships>
</file>

<file path=ppt/charts/_rels/chart772.xml.rels><?xml version="1.0" encoding="UTF-8" standalone="yes"?>
<Relationships xmlns="http://schemas.openxmlformats.org/package/2006/relationships"><Relationship Id="rId1" Type="http://schemas.openxmlformats.org/officeDocument/2006/relationships/package" Target="../embeddings/Microsoft_Excel_Worksheet771.xlsx"/></Relationships>
</file>

<file path=ppt/charts/_rels/chart773.xml.rels><?xml version="1.0" encoding="UTF-8" standalone="yes"?>
<Relationships xmlns="http://schemas.openxmlformats.org/package/2006/relationships"><Relationship Id="rId1" Type="http://schemas.openxmlformats.org/officeDocument/2006/relationships/package" Target="../embeddings/Microsoft_Excel_Worksheet772.xlsx"/></Relationships>
</file>

<file path=ppt/charts/_rels/chart774.xml.rels><?xml version="1.0" encoding="UTF-8" standalone="yes"?>
<Relationships xmlns="http://schemas.openxmlformats.org/package/2006/relationships"><Relationship Id="rId1" Type="http://schemas.openxmlformats.org/officeDocument/2006/relationships/package" Target="../embeddings/Microsoft_Excel_Worksheet773.xlsx"/></Relationships>
</file>

<file path=ppt/charts/_rels/chart775.xml.rels><?xml version="1.0" encoding="UTF-8" standalone="yes"?>
<Relationships xmlns="http://schemas.openxmlformats.org/package/2006/relationships"><Relationship Id="rId1" Type="http://schemas.openxmlformats.org/officeDocument/2006/relationships/package" Target="../embeddings/Microsoft_Excel_Worksheet774.xlsx"/></Relationships>
</file>

<file path=ppt/charts/_rels/chart776.xml.rels><?xml version="1.0" encoding="UTF-8" standalone="yes"?>
<Relationships xmlns="http://schemas.openxmlformats.org/package/2006/relationships"><Relationship Id="rId1" Type="http://schemas.openxmlformats.org/officeDocument/2006/relationships/package" Target="../embeddings/Microsoft_Excel_Worksheet775.xlsx"/></Relationships>
</file>

<file path=ppt/charts/_rels/chart777.xml.rels><?xml version="1.0" encoding="UTF-8" standalone="yes"?>
<Relationships xmlns="http://schemas.openxmlformats.org/package/2006/relationships"><Relationship Id="rId1" Type="http://schemas.openxmlformats.org/officeDocument/2006/relationships/package" Target="../embeddings/Microsoft_Excel_Worksheet776.xlsx"/></Relationships>
</file>

<file path=ppt/charts/_rels/chart778.xml.rels><?xml version="1.0" encoding="UTF-8" standalone="yes"?>
<Relationships xmlns="http://schemas.openxmlformats.org/package/2006/relationships"><Relationship Id="rId1" Type="http://schemas.openxmlformats.org/officeDocument/2006/relationships/package" Target="../embeddings/Microsoft_Excel_Worksheet777.xlsx"/></Relationships>
</file>

<file path=ppt/charts/_rels/chart779.xml.rels><?xml version="1.0" encoding="UTF-8" standalone="yes"?>
<Relationships xmlns="http://schemas.openxmlformats.org/package/2006/relationships"><Relationship Id="rId1" Type="http://schemas.openxmlformats.org/officeDocument/2006/relationships/package" Target="../embeddings/Microsoft_Excel_Worksheet778.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80.xml.rels><?xml version="1.0" encoding="UTF-8" standalone="yes"?>
<Relationships xmlns="http://schemas.openxmlformats.org/package/2006/relationships"><Relationship Id="rId1" Type="http://schemas.openxmlformats.org/officeDocument/2006/relationships/package" Target="../embeddings/Microsoft_Excel_Worksheet779.xlsx"/></Relationships>
</file>

<file path=ppt/charts/_rels/chart781.xml.rels><?xml version="1.0" encoding="UTF-8" standalone="yes"?>
<Relationships xmlns="http://schemas.openxmlformats.org/package/2006/relationships"><Relationship Id="rId1" Type="http://schemas.openxmlformats.org/officeDocument/2006/relationships/package" Target="../embeddings/Microsoft_Excel_Worksheet780.xlsx"/></Relationships>
</file>

<file path=ppt/charts/_rels/chart782.xml.rels><?xml version="1.0" encoding="UTF-8" standalone="yes"?>
<Relationships xmlns="http://schemas.openxmlformats.org/package/2006/relationships"><Relationship Id="rId1" Type="http://schemas.openxmlformats.org/officeDocument/2006/relationships/package" Target="../embeddings/Microsoft_Excel_Worksheet781.xlsx"/></Relationships>
</file>

<file path=ppt/charts/_rels/chart783.xml.rels><?xml version="1.0" encoding="UTF-8" standalone="yes"?>
<Relationships xmlns="http://schemas.openxmlformats.org/package/2006/relationships"><Relationship Id="rId1" Type="http://schemas.openxmlformats.org/officeDocument/2006/relationships/package" Target="../embeddings/Microsoft_Excel_Worksheet782.xlsx"/></Relationships>
</file>

<file path=ppt/charts/_rels/chart784.xml.rels><?xml version="1.0" encoding="UTF-8" standalone="yes"?>
<Relationships xmlns="http://schemas.openxmlformats.org/package/2006/relationships"><Relationship Id="rId1" Type="http://schemas.openxmlformats.org/officeDocument/2006/relationships/package" Target="../embeddings/Microsoft_Excel_Worksheet783.xlsx"/></Relationships>
</file>

<file path=ppt/charts/_rels/chart785.xml.rels><?xml version="1.0" encoding="UTF-8" standalone="yes"?>
<Relationships xmlns="http://schemas.openxmlformats.org/package/2006/relationships"><Relationship Id="rId1" Type="http://schemas.openxmlformats.org/officeDocument/2006/relationships/package" Target="../embeddings/Microsoft_Excel_Worksheet784.xlsx"/></Relationships>
</file>

<file path=ppt/charts/_rels/chart786.xml.rels><?xml version="1.0" encoding="UTF-8" standalone="yes"?>
<Relationships xmlns="http://schemas.openxmlformats.org/package/2006/relationships"><Relationship Id="rId1" Type="http://schemas.openxmlformats.org/officeDocument/2006/relationships/package" Target="../embeddings/Microsoft_Excel_Worksheet785.xlsx"/></Relationships>
</file>

<file path=ppt/charts/_rels/chart787.xml.rels><?xml version="1.0" encoding="UTF-8" standalone="yes"?>
<Relationships xmlns="http://schemas.openxmlformats.org/package/2006/relationships"><Relationship Id="rId1" Type="http://schemas.openxmlformats.org/officeDocument/2006/relationships/package" Target="../embeddings/Microsoft_Excel_Worksheet786.xlsx"/></Relationships>
</file>

<file path=ppt/charts/_rels/chart788.xml.rels><?xml version="1.0" encoding="UTF-8" standalone="yes"?>
<Relationships xmlns="http://schemas.openxmlformats.org/package/2006/relationships"><Relationship Id="rId1" Type="http://schemas.openxmlformats.org/officeDocument/2006/relationships/package" Target="../embeddings/Microsoft_Excel_Worksheet787.xlsx"/></Relationships>
</file>

<file path=ppt/charts/_rels/chart789.xml.rels><?xml version="1.0" encoding="UTF-8" standalone="yes"?>
<Relationships xmlns="http://schemas.openxmlformats.org/package/2006/relationships"><Relationship Id="rId1" Type="http://schemas.openxmlformats.org/officeDocument/2006/relationships/package" Target="../embeddings/Microsoft_Excel_Worksheet788.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790.xml.rels><?xml version="1.0" encoding="UTF-8" standalone="yes"?>
<Relationships xmlns="http://schemas.openxmlformats.org/package/2006/relationships"><Relationship Id="rId1" Type="http://schemas.openxmlformats.org/officeDocument/2006/relationships/package" Target="../embeddings/Microsoft_Excel_Worksheet789.xlsx"/></Relationships>
</file>

<file path=ppt/charts/_rels/chart791.xml.rels><?xml version="1.0" encoding="UTF-8" standalone="yes"?>
<Relationships xmlns="http://schemas.openxmlformats.org/package/2006/relationships"><Relationship Id="rId1" Type="http://schemas.openxmlformats.org/officeDocument/2006/relationships/package" Target="../embeddings/Microsoft_Excel_Worksheet790.xlsx"/></Relationships>
</file>

<file path=ppt/charts/_rels/chart792.xml.rels><?xml version="1.0" encoding="UTF-8" standalone="yes"?>
<Relationships xmlns="http://schemas.openxmlformats.org/package/2006/relationships"><Relationship Id="rId1" Type="http://schemas.openxmlformats.org/officeDocument/2006/relationships/package" Target="../embeddings/Microsoft_Excel_Worksheet791.xlsx"/></Relationships>
</file>

<file path=ppt/charts/_rels/chart793.xml.rels><?xml version="1.0" encoding="UTF-8" standalone="yes"?>
<Relationships xmlns="http://schemas.openxmlformats.org/package/2006/relationships"><Relationship Id="rId1" Type="http://schemas.openxmlformats.org/officeDocument/2006/relationships/package" Target="../embeddings/Microsoft_Excel_Worksheet792.xlsx"/></Relationships>
</file>

<file path=ppt/charts/_rels/chart794.xml.rels><?xml version="1.0" encoding="UTF-8" standalone="yes"?>
<Relationships xmlns="http://schemas.openxmlformats.org/package/2006/relationships"><Relationship Id="rId1" Type="http://schemas.openxmlformats.org/officeDocument/2006/relationships/package" Target="../embeddings/Microsoft_Excel_Worksheet793.xlsx"/></Relationships>
</file>

<file path=ppt/charts/_rels/chart795.xml.rels><?xml version="1.0" encoding="UTF-8" standalone="yes"?>
<Relationships xmlns="http://schemas.openxmlformats.org/package/2006/relationships"><Relationship Id="rId1" Type="http://schemas.openxmlformats.org/officeDocument/2006/relationships/package" Target="../embeddings/Microsoft_Excel_Worksheet794.xlsx"/></Relationships>
</file>

<file path=ppt/charts/_rels/chart796.xml.rels><?xml version="1.0" encoding="UTF-8" standalone="yes"?>
<Relationships xmlns="http://schemas.openxmlformats.org/package/2006/relationships"><Relationship Id="rId1" Type="http://schemas.openxmlformats.org/officeDocument/2006/relationships/package" Target="../embeddings/Microsoft_Excel_Worksheet795.xlsx"/></Relationships>
</file>

<file path=ppt/charts/_rels/chart797.xml.rels><?xml version="1.0" encoding="UTF-8" standalone="yes"?>
<Relationships xmlns="http://schemas.openxmlformats.org/package/2006/relationships"><Relationship Id="rId1" Type="http://schemas.openxmlformats.org/officeDocument/2006/relationships/package" Target="../embeddings/Microsoft_Excel_Worksheet796.xlsx"/></Relationships>
</file>

<file path=ppt/charts/_rels/chart798.xml.rels><?xml version="1.0" encoding="UTF-8" standalone="yes"?>
<Relationships xmlns="http://schemas.openxmlformats.org/package/2006/relationships"><Relationship Id="rId1" Type="http://schemas.openxmlformats.org/officeDocument/2006/relationships/package" Target="../embeddings/Microsoft_Excel_Worksheet797.xlsx"/></Relationships>
</file>

<file path=ppt/charts/_rels/chart799.xml.rels><?xml version="1.0" encoding="UTF-8" standalone="yes"?>
<Relationships xmlns="http://schemas.openxmlformats.org/package/2006/relationships"><Relationship Id="rId1" Type="http://schemas.openxmlformats.org/officeDocument/2006/relationships/package" Target="../embeddings/Microsoft_Excel_Worksheet79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00.xml.rels><?xml version="1.0" encoding="UTF-8" standalone="yes"?>
<Relationships xmlns="http://schemas.openxmlformats.org/package/2006/relationships"><Relationship Id="rId1" Type="http://schemas.openxmlformats.org/officeDocument/2006/relationships/package" Target="../embeddings/Microsoft_Excel_Worksheet799.xlsx"/></Relationships>
</file>

<file path=ppt/charts/_rels/chart801.xml.rels><?xml version="1.0" encoding="UTF-8" standalone="yes"?>
<Relationships xmlns="http://schemas.openxmlformats.org/package/2006/relationships"><Relationship Id="rId1" Type="http://schemas.openxmlformats.org/officeDocument/2006/relationships/package" Target="../embeddings/Microsoft_Excel_Worksheet800.xlsx"/></Relationships>
</file>

<file path=ppt/charts/_rels/chart802.xml.rels><?xml version="1.0" encoding="UTF-8" standalone="yes"?>
<Relationships xmlns="http://schemas.openxmlformats.org/package/2006/relationships"><Relationship Id="rId1" Type="http://schemas.openxmlformats.org/officeDocument/2006/relationships/package" Target="../embeddings/Microsoft_Excel_Worksheet801.xlsx"/></Relationships>
</file>

<file path=ppt/charts/_rels/chart803.xml.rels><?xml version="1.0" encoding="UTF-8" standalone="yes"?>
<Relationships xmlns="http://schemas.openxmlformats.org/package/2006/relationships"><Relationship Id="rId1" Type="http://schemas.openxmlformats.org/officeDocument/2006/relationships/package" Target="../embeddings/Microsoft_Excel_Worksheet802.xlsx"/></Relationships>
</file>

<file path=ppt/charts/_rels/chart804.xml.rels><?xml version="1.0" encoding="UTF-8" standalone="yes"?>
<Relationships xmlns="http://schemas.openxmlformats.org/package/2006/relationships"><Relationship Id="rId1" Type="http://schemas.openxmlformats.org/officeDocument/2006/relationships/package" Target="../embeddings/Microsoft_Excel_Worksheet803.xlsx"/></Relationships>
</file>

<file path=ppt/charts/_rels/chart805.xml.rels><?xml version="1.0" encoding="UTF-8" standalone="yes"?>
<Relationships xmlns="http://schemas.openxmlformats.org/package/2006/relationships"><Relationship Id="rId1" Type="http://schemas.openxmlformats.org/officeDocument/2006/relationships/package" Target="../embeddings/Microsoft_Excel_Worksheet804.xlsx"/></Relationships>
</file>

<file path=ppt/charts/_rels/chart806.xml.rels><?xml version="1.0" encoding="UTF-8" standalone="yes"?>
<Relationships xmlns="http://schemas.openxmlformats.org/package/2006/relationships"><Relationship Id="rId1" Type="http://schemas.openxmlformats.org/officeDocument/2006/relationships/package" Target="../embeddings/Microsoft_Excel_Worksheet805.xlsx"/></Relationships>
</file>

<file path=ppt/charts/_rels/chart807.xml.rels><?xml version="1.0" encoding="UTF-8" standalone="yes"?>
<Relationships xmlns="http://schemas.openxmlformats.org/package/2006/relationships"><Relationship Id="rId1" Type="http://schemas.openxmlformats.org/officeDocument/2006/relationships/package" Target="../embeddings/Microsoft_Excel_Worksheet806.xlsx"/></Relationships>
</file>

<file path=ppt/charts/_rels/chart808.xml.rels><?xml version="1.0" encoding="UTF-8" standalone="yes"?>
<Relationships xmlns="http://schemas.openxmlformats.org/package/2006/relationships"><Relationship Id="rId1" Type="http://schemas.openxmlformats.org/officeDocument/2006/relationships/package" Target="../embeddings/Microsoft_Excel_Worksheet807.xlsx"/></Relationships>
</file>

<file path=ppt/charts/_rels/chart809.xml.rels><?xml version="1.0" encoding="UTF-8" standalone="yes"?>
<Relationships xmlns="http://schemas.openxmlformats.org/package/2006/relationships"><Relationship Id="rId1" Type="http://schemas.openxmlformats.org/officeDocument/2006/relationships/package" Target="../embeddings/Microsoft_Excel_Worksheet808.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10.xml.rels><?xml version="1.0" encoding="UTF-8" standalone="yes"?>
<Relationships xmlns="http://schemas.openxmlformats.org/package/2006/relationships"><Relationship Id="rId1" Type="http://schemas.openxmlformats.org/officeDocument/2006/relationships/package" Target="../embeddings/Microsoft_Excel_Worksheet809.xlsx"/></Relationships>
</file>

<file path=ppt/charts/_rels/chart811.xml.rels><?xml version="1.0" encoding="UTF-8" standalone="yes"?>
<Relationships xmlns="http://schemas.openxmlformats.org/package/2006/relationships"><Relationship Id="rId1" Type="http://schemas.openxmlformats.org/officeDocument/2006/relationships/package" Target="../embeddings/Microsoft_Excel_Worksheet810.xlsx"/></Relationships>
</file>

<file path=ppt/charts/_rels/chart812.xml.rels><?xml version="1.0" encoding="UTF-8" standalone="yes"?>
<Relationships xmlns="http://schemas.openxmlformats.org/package/2006/relationships"><Relationship Id="rId1" Type="http://schemas.openxmlformats.org/officeDocument/2006/relationships/package" Target="../embeddings/Microsoft_Excel_Worksheet811.xlsx"/></Relationships>
</file>

<file path=ppt/charts/_rels/chart813.xml.rels><?xml version="1.0" encoding="UTF-8" standalone="yes"?>
<Relationships xmlns="http://schemas.openxmlformats.org/package/2006/relationships"><Relationship Id="rId1" Type="http://schemas.openxmlformats.org/officeDocument/2006/relationships/package" Target="../embeddings/Microsoft_Excel_Worksheet812.xlsx"/></Relationships>
</file>

<file path=ppt/charts/_rels/chart814.xml.rels><?xml version="1.0" encoding="UTF-8" standalone="yes"?>
<Relationships xmlns="http://schemas.openxmlformats.org/package/2006/relationships"><Relationship Id="rId1" Type="http://schemas.openxmlformats.org/officeDocument/2006/relationships/package" Target="../embeddings/Microsoft_Excel_Worksheet813.xlsx"/></Relationships>
</file>

<file path=ppt/charts/_rels/chart815.xml.rels><?xml version="1.0" encoding="UTF-8" standalone="yes"?>
<Relationships xmlns="http://schemas.openxmlformats.org/package/2006/relationships"><Relationship Id="rId1" Type="http://schemas.openxmlformats.org/officeDocument/2006/relationships/package" Target="../embeddings/Microsoft_Excel_Worksheet814.xlsx"/></Relationships>
</file>

<file path=ppt/charts/_rels/chart816.xml.rels><?xml version="1.0" encoding="UTF-8" standalone="yes"?>
<Relationships xmlns="http://schemas.openxmlformats.org/package/2006/relationships"><Relationship Id="rId1" Type="http://schemas.openxmlformats.org/officeDocument/2006/relationships/package" Target="../embeddings/Microsoft_Excel_Worksheet815.xlsx"/></Relationships>
</file>

<file path=ppt/charts/_rels/chart817.xml.rels><?xml version="1.0" encoding="UTF-8" standalone="yes"?>
<Relationships xmlns="http://schemas.openxmlformats.org/package/2006/relationships"><Relationship Id="rId1" Type="http://schemas.openxmlformats.org/officeDocument/2006/relationships/package" Target="../embeddings/Microsoft_Excel_Worksheet816.xlsx"/></Relationships>
</file>

<file path=ppt/charts/_rels/chart818.xml.rels><?xml version="1.0" encoding="UTF-8" standalone="yes"?>
<Relationships xmlns="http://schemas.openxmlformats.org/package/2006/relationships"><Relationship Id="rId1" Type="http://schemas.openxmlformats.org/officeDocument/2006/relationships/package" Target="../embeddings/Microsoft_Excel_Worksheet817.xlsx"/></Relationships>
</file>

<file path=ppt/charts/_rels/chart819.xml.rels><?xml version="1.0" encoding="UTF-8" standalone="yes"?>
<Relationships xmlns="http://schemas.openxmlformats.org/package/2006/relationships"><Relationship Id="rId1" Type="http://schemas.openxmlformats.org/officeDocument/2006/relationships/package" Target="../embeddings/Microsoft_Excel_Worksheet818.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20.xml.rels><?xml version="1.0" encoding="UTF-8" standalone="yes"?>
<Relationships xmlns="http://schemas.openxmlformats.org/package/2006/relationships"><Relationship Id="rId1" Type="http://schemas.openxmlformats.org/officeDocument/2006/relationships/package" Target="../embeddings/Microsoft_Excel_Worksheet819.xlsx"/></Relationships>
</file>

<file path=ppt/charts/_rels/chart821.xml.rels><?xml version="1.0" encoding="UTF-8" standalone="yes"?>
<Relationships xmlns="http://schemas.openxmlformats.org/package/2006/relationships"><Relationship Id="rId1" Type="http://schemas.openxmlformats.org/officeDocument/2006/relationships/package" Target="../embeddings/Microsoft_Excel_Worksheet820.xlsx"/></Relationships>
</file>

<file path=ppt/charts/_rels/chart822.xml.rels><?xml version="1.0" encoding="UTF-8" standalone="yes"?>
<Relationships xmlns="http://schemas.openxmlformats.org/package/2006/relationships"><Relationship Id="rId1" Type="http://schemas.openxmlformats.org/officeDocument/2006/relationships/package" Target="../embeddings/Microsoft_Excel_Worksheet821.xlsx"/></Relationships>
</file>

<file path=ppt/charts/_rels/chart823.xml.rels><?xml version="1.0" encoding="UTF-8" standalone="yes"?>
<Relationships xmlns="http://schemas.openxmlformats.org/package/2006/relationships"><Relationship Id="rId1" Type="http://schemas.openxmlformats.org/officeDocument/2006/relationships/package" Target="../embeddings/Microsoft_Excel_Worksheet822.xlsx"/></Relationships>
</file>

<file path=ppt/charts/_rels/chart824.xml.rels><?xml version="1.0" encoding="UTF-8" standalone="yes"?>
<Relationships xmlns="http://schemas.openxmlformats.org/package/2006/relationships"><Relationship Id="rId1" Type="http://schemas.openxmlformats.org/officeDocument/2006/relationships/package" Target="../embeddings/Microsoft_Excel_Worksheet823.xlsx"/></Relationships>
</file>

<file path=ppt/charts/_rels/chart825.xml.rels><?xml version="1.0" encoding="UTF-8" standalone="yes"?>
<Relationships xmlns="http://schemas.openxmlformats.org/package/2006/relationships"><Relationship Id="rId1" Type="http://schemas.openxmlformats.org/officeDocument/2006/relationships/package" Target="../embeddings/Microsoft_Excel_Worksheet824.xlsx"/></Relationships>
</file>

<file path=ppt/charts/_rels/chart826.xml.rels><?xml version="1.0" encoding="UTF-8" standalone="yes"?>
<Relationships xmlns="http://schemas.openxmlformats.org/package/2006/relationships"><Relationship Id="rId1" Type="http://schemas.openxmlformats.org/officeDocument/2006/relationships/package" Target="../embeddings/Microsoft_Excel_Worksheet825.xlsx"/></Relationships>
</file>

<file path=ppt/charts/_rels/chart827.xml.rels><?xml version="1.0" encoding="UTF-8" standalone="yes"?>
<Relationships xmlns="http://schemas.openxmlformats.org/package/2006/relationships"><Relationship Id="rId1" Type="http://schemas.openxmlformats.org/officeDocument/2006/relationships/package" Target="../embeddings/Microsoft_Excel_Worksheet826.xlsx"/></Relationships>
</file>

<file path=ppt/charts/_rels/chart828.xml.rels><?xml version="1.0" encoding="UTF-8" standalone="yes"?>
<Relationships xmlns="http://schemas.openxmlformats.org/package/2006/relationships"><Relationship Id="rId1" Type="http://schemas.openxmlformats.org/officeDocument/2006/relationships/package" Target="../embeddings/Microsoft_Excel_Worksheet827.xlsx"/></Relationships>
</file>

<file path=ppt/charts/_rels/chart829.xml.rels><?xml version="1.0" encoding="UTF-8" standalone="yes"?>
<Relationships xmlns="http://schemas.openxmlformats.org/package/2006/relationships"><Relationship Id="rId1" Type="http://schemas.openxmlformats.org/officeDocument/2006/relationships/package" Target="../embeddings/Microsoft_Excel_Worksheet828.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30.xml.rels><?xml version="1.0" encoding="UTF-8" standalone="yes"?>
<Relationships xmlns="http://schemas.openxmlformats.org/package/2006/relationships"><Relationship Id="rId1" Type="http://schemas.openxmlformats.org/officeDocument/2006/relationships/package" Target="../embeddings/Microsoft_Excel_Worksheet829.xlsx"/></Relationships>
</file>

<file path=ppt/charts/_rels/chart831.xml.rels><?xml version="1.0" encoding="UTF-8" standalone="yes"?>
<Relationships xmlns="http://schemas.openxmlformats.org/package/2006/relationships"><Relationship Id="rId1" Type="http://schemas.openxmlformats.org/officeDocument/2006/relationships/package" Target="../embeddings/Microsoft_Excel_Worksheet830.xlsx"/></Relationships>
</file>

<file path=ppt/charts/_rels/chart832.xml.rels><?xml version="1.0" encoding="UTF-8" standalone="yes"?>
<Relationships xmlns="http://schemas.openxmlformats.org/package/2006/relationships"><Relationship Id="rId1" Type="http://schemas.openxmlformats.org/officeDocument/2006/relationships/package" Target="../embeddings/Microsoft_Excel_Worksheet831.xlsx"/></Relationships>
</file>

<file path=ppt/charts/_rels/chart833.xml.rels><?xml version="1.0" encoding="UTF-8" standalone="yes"?>
<Relationships xmlns="http://schemas.openxmlformats.org/package/2006/relationships"><Relationship Id="rId1" Type="http://schemas.openxmlformats.org/officeDocument/2006/relationships/package" Target="../embeddings/Microsoft_Excel_Worksheet832.xlsx"/></Relationships>
</file>

<file path=ppt/charts/_rels/chart834.xml.rels><?xml version="1.0" encoding="UTF-8" standalone="yes"?>
<Relationships xmlns="http://schemas.openxmlformats.org/package/2006/relationships"><Relationship Id="rId1" Type="http://schemas.openxmlformats.org/officeDocument/2006/relationships/package" Target="../embeddings/Microsoft_Excel_Worksheet833.xlsx"/></Relationships>
</file>

<file path=ppt/charts/_rels/chart835.xml.rels><?xml version="1.0" encoding="UTF-8" standalone="yes"?>
<Relationships xmlns="http://schemas.openxmlformats.org/package/2006/relationships"><Relationship Id="rId1" Type="http://schemas.openxmlformats.org/officeDocument/2006/relationships/package" Target="../embeddings/Microsoft_Excel_Worksheet834.xlsx"/></Relationships>
</file>

<file path=ppt/charts/_rels/chart836.xml.rels><?xml version="1.0" encoding="UTF-8" standalone="yes"?>
<Relationships xmlns="http://schemas.openxmlformats.org/package/2006/relationships"><Relationship Id="rId1" Type="http://schemas.openxmlformats.org/officeDocument/2006/relationships/package" Target="../embeddings/Microsoft_Excel_Worksheet835.xlsx"/></Relationships>
</file>

<file path=ppt/charts/_rels/chart837.xml.rels><?xml version="1.0" encoding="UTF-8" standalone="yes"?>
<Relationships xmlns="http://schemas.openxmlformats.org/package/2006/relationships"><Relationship Id="rId1" Type="http://schemas.openxmlformats.org/officeDocument/2006/relationships/package" Target="../embeddings/Microsoft_Excel_Worksheet836.xlsx"/></Relationships>
</file>

<file path=ppt/charts/_rels/chart838.xml.rels><?xml version="1.0" encoding="UTF-8" standalone="yes"?>
<Relationships xmlns="http://schemas.openxmlformats.org/package/2006/relationships"><Relationship Id="rId1" Type="http://schemas.openxmlformats.org/officeDocument/2006/relationships/package" Target="../embeddings/Microsoft_Excel_Worksheet837.xlsx"/></Relationships>
</file>

<file path=ppt/charts/_rels/chart839.xml.rels><?xml version="1.0" encoding="UTF-8" standalone="yes"?>
<Relationships xmlns="http://schemas.openxmlformats.org/package/2006/relationships"><Relationship Id="rId1" Type="http://schemas.openxmlformats.org/officeDocument/2006/relationships/package" Target="../embeddings/Microsoft_Excel_Worksheet838.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40.xml.rels><?xml version="1.0" encoding="UTF-8" standalone="yes"?>
<Relationships xmlns="http://schemas.openxmlformats.org/package/2006/relationships"><Relationship Id="rId1" Type="http://schemas.openxmlformats.org/officeDocument/2006/relationships/package" Target="../embeddings/Microsoft_Excel_Worksheet839.xlsx"/></Relationships>
</file>

<file path=ppt/charts/_rels/chart841.xml.rels><?xml version="1.0" encoding="UTF-8" standalone="yes"?>
<Relationships xmlns="http://schemas.openxmlformats.org/package/2006/relationships"><Relationship Id="rId1" Type="http://schemas.openxmlformats.org/officeDocument/2006/relationships/package" Target="../embeddings/Microsoft_Excel_Worksheet840.xlsx"/></Relationships>
</file>

<file path=ppt/charts/_rels/chart842.xml.rels><?xml version="1.0" encoding="UTF-8" standalone="yes"?>
<Relationships xmlns="http://schemas.openxmlformats.org/package/2006/relationships"><Relationship Id="rId1" Type="http://schemas.openxmlformats.org/officeDocument/2006/relationships/package" Target="../embeddings/Microsoft_Excel_Worksheet841.xlsx"/></Relationships>
</file>

<file path=ppt/charts/_rels/chart843.xml.rels><?xml version="1.0" encoding="UTF-8" standalone="yes"?>
<Relationships xmlns="http://schemas.openxmlformats.org/package/2006/relationships"><Relationship Id="rId1" Type="http://schemas.openxmlformats.org/officeDocument/2006/relationships/package" Target="../embeddings/Microsoft_Excel_Worksheet842.xlsx"/></Relationships>
</file>

<file path=ppt/charts/_rels/chart844.xml.rels><?xml version="1.0" encoding="UTF-8" standalone="yes"?>
<Relationships xmlns="http://schemas.openxmlformats.org/package/2006/relationships"><Relationship Id="rId1" Type="http://schemas.openxmlformats.org/officeDocument/2006/relationships/package" Target="../embeddings/Microsoft_Excel_Worksheet843.xlsx"/></Relationships>
</file>

<file path=ppt/charts/_rels/chart845.xml.rels><?xml version="1.0" encoding="UTF-8" standalone="yes"?>
<Relationships xmlns="http://schemas.openxmlformats.org/package/2006/relationships"><Relationship Id="rId1" Type="http://schemas.openxmlformats.org/officeDocument/2006/relationships/package" Target="../embeddings/Microsoft_Excel_Worksheet844.xlsx"/></Relationships>
</file>

<file path=ppt/charts/_rels/chart846.xml.rels><?xml version="1.0" encoding="UTF-8" standalone="yes"?>
<Relationships xmlns="http://schemas.openxmlformats.org/package/2006/relationships"><Relationship Id="rId1" Type="http://schemas.openxmlformats.org/officeDocument/2006/relationships/package" Target="../embeddings/Microsoft_Excel_Worksheet845.xlsx"/></Relationships>
</file>

<file path=ppt/charts/_rels/chart847.xml.rels><?xml version="1.0" encoding="UTF-8" standalone="yes"?>
<Relationships xmlns="http://schemas.openxmlformats.org/package/2006/relationships"><Relationship Id="rId1" Type="http://schemas.openxmlformats.org/officeDocument/2006/relationships/package" Target="../embeddings/Microsoft_Excel_Worksheet846.xlsx"/></Relationships>
</file>

<file path=ppt/charts/_rels/chart848.xml.rels><?xml version="1.0" encoding="UTF-8" standalone="yes"?>
<Relationships xmlns="http://schemas.openxmlformats.org/package/2006/relationships"><Relationship Id="rId1" Type="http://schemas.openxmlformats.org/officeDocument/2006/relationships/package" Target="../embeddings/Microsoft_Excel_Worksheet847.xlsx"/></Relationships>
</file>

<file path=ppt/charts/_rels/chart849.xml.rels><?xml version="1.0" encoding="UTF-8" standalone="yes"?>
<Relationships xmlns="http://schemas.openxmlformats.org/package/2006/relationships"><Relationship Id="rId1" Type="http://schemas.openxmlformats.org/officeDocument/2006/relationships/package" Target="../embeddings/Microsoft_Excel_Worksheet848.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50.xml.rels><?xml version="1.0" encoding="UTF-8" standalone="yes"?>
<Relationships xmlns="http://schemas.openxmlformats.org/package/2006/relationships"><Relationship Id="rId1" Type="http://schemas.openxmlformats.org/officeDocument/2006/relationships/package" Target="../embeddings/Microsoft_Excel_Worksheet849.xlsx"/></Relationships>
</file>

<file path=ppt/charts/_rels/chart851.xml.rels><?xml version="1.0" encoding="UTF-8" standalone="yes"?>
<Relationships xmlns="http://schemas.openxmlformats.org/package/2006/relationships"><Relationship Id="rId1" Type="http://schemas.openxmlformats.org/officeDocument/2006/relationships/package" Target="../embeddings/Microsoft_Excel_Worksheet850.xlsx"/></Relationships>
</file>

<file path=ppt/charts/_rels/chart852.xml.rels><?xml version="1.0" encoding="UTF-8" standalone="yes"?>
<Relationships xmlns="http://schemas.openxmlformats.org/package/2006/relationships"><Relationship Id="rId1" Type="http://schemas.openxmlformats.org/officeDocument/2006/relationships/package" Target="../embeddings/Microsoft_Excel_Worksheet851.xlsx"/></Relationships>
</file>

<file path=ppt/charts/_rels/chart853.xml.rels><?xml version="1.0" encoding="UTF-8" standalone="yes"?>
<Relationships xmlns="http://schemas.openxmlformats.org/package/2006/relationships"><Relationship Id="rId1" Type="http://schemas.openxmlformats.org/officeDocument/2006/relationships/package" Target="../embeddings/Microsoft_Excel_Worksheet852.xlsx"/></Relationships>
</file>

<file path=ppt/charts/_rels/chart854.xml.rels><?xml version="1.0" encoding="UTF-8" standalone="yes"?>
<Relationships xmlns="http://schemas.openxmlformats.org/package/2006/relationships"><Relationship Id="rId1" Type="http://schemas.openxmlformats.org/officeDocument/2006/relationships/package" Target="../embeddings/Microsoft_Excel_Worksheet853.xlsx"/></Relationships>
</file>

<file path=ppt/charts/_rels/chart855.xml.rels><?xml version="1.0" encoding="UTF-8" standalone="yes"?>
<Relationships xmlns="http://schemas.openxmlformats.org/package/2006/relationships"><Relationship Id="rId1" Type="http://schemas.openxmlformats.org/officeDocument/2006/relationships/package" Target="../embeddings/Microsoft_Excel_Worksheet854.xlsx"/></Relationships>
</file>

<file path=ppt/charts/_rels/chart856.xml.rels><?xml version="1.0" encoding="UTF-8" standalone="yes"?>
<Relationships xmlns="http://schemas.openxmlformats.org/package/2006/relationships"><Relationship Id="rId1" Type="http://schemas.openxmlformats.org/officeDocument/2006/relationships/package" Target="../embeddings/Microsoft_Excel_Worksheet855.xlsx"/></Relationships>
</file>

<file path=ppt/charts/_rels/chart857.xml.rels><?xml version="1.0" encoding="UTF-8" standalone="yes"?>
<Relationships xmlns="http://schemas.openxmlformats.org/package/2006/relationships"><Relationship Id="rId1" Type="http://schemas.openxmlformats.org/officeDocument/2006/relationships/package" Target="../embeddings/Microsoft_Excel_Worksheet856.xlsx"/></Relationships>
</file>

<file path=ppt/charts/_rels/chart858.xml.rels><?xml version="1.0" encoding="UTF-8" standalone="yes"?>
<Relationships xmlns="http://schemas.openxmlformats.org/package/2006/relationships"><Relationship Id="rId1" Type="http://schemas.openxmlformats.org/officeDocument/2006/relationships/package" Target="../embeddings/Microsoft_Excel_Worksheet857.xlsx"/></Relationships>
</file>

<file path=ppt/charts/_rels/chart859.xml.rels><?xml version="1.0" encoding="UTF-8" standalone="yes"?>
<Relationships xmlns="http://schemas.openxmlformats.org/package/2006/relationships"><Relationship Id="rId1" Type="http://schemas.openxmlformats.org/officeDocument/2006/relationships/package" Target="../embeddings/Microsoft_Excel_Worksheet858.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60.xml.rels><?xml version="1.0" encoding="UTF-8" standalone="yes"?>
<Relationships xmlns="http://schemas.openxmlformats.org/package/2006/relationships"><Relationship Id="rId1" Type="http://schemas.openxmlformats.org/officeDocument/2006/relationships/package" Target="../embeddings/Microsoft_Excel_Worksheet859.xlsx"/></Relationships>
</file>

<file path=ppt/charts/_rels/chart861.xml.rels><?xml version="1.0" encoding="UTF-8" standalone="yes"?>
<Relationships xmlns="http://schemas.openxmlformats.org/package/2006/relationships"><Relationship Id="rId1" Type="http://schemas.openxmlformats.org/officeDocument/2006/relationships/package" Target="../embeddings/Microsoft_Excel_Worksheet860.xlsx"/></Relationships>
</file>

<file path=ppt/charts/_rels/chart862.xml.rels><?xml version="1.0" encoding="UTF-8" standalone="yes"?>
<Relationships xmlns="http://schemas.openxmlformats.org/package/2006/relationships"><Relationship Id="rId1" Type="http://schemas.openxmlformats.org/officeDocument/2006/relationships/package" Target="../embeddings/Microsoft_Excel_Worksheet861.xlsx"/></Relationships>
</file>

<file path=ppt/charts/_rels/chart863.xml.rels><?xml version="1.0" encoding="UTF-8" standalone="yes"?>
<Relationships xmlns="http://schemas.openxmlformats.org/package/2006/relationships"><Relationship Id="rId1" Type="http://schemas.openxmlformats.org/officeDocument/2006/relationships/package" Target="../embeddings/Microsoft_Excel_Worksheet862.xlsx"/></Relationships>
</file>

<file path=ppt/charts/_rels/chart864.xml.rels><?xml version="1.0" encoding="UTF-8" standalone="yes"?>
<Relationships xmlns="http://schemas.openxmlformats.org/package/2006/relationships"><Relationship Id="rId1" Type="http://schemas.openxmlformats.org/officeDocument/2006/relationships/package" Target="../embeddings/Microsoft_Excel_Worksheet863.xlsx"/></Relationships>
</file>

<file path=ppt/charts/_rels/chart865.xml.rels><?xml version="1.0" encoding="UTF-8" standalone="yes"?>
<Relationships xmlns="http://schemas.openxmlformats.org/package/2006/relationships"><Relationship Id="rId1" Type="http://schemas.openxmlformats.org/officeDocument/2006/relationships/package" Target="../embeddings/Microsoft_Excel_Worksheet864.xlsx"/></Relationships>
</file>

<file path=ppt/charts/_rels/chart866.xml.rels><?xml version="1.0" encoding="UTF-8" standalone="yes"?>
<Relationships xmlns="http://schemas.openxmlformats.org/package/2006/relationships"><Relationship Id="rId1" Type="http://schemas.openxmlformats.org/officeDocument/2006/relationships/package" Target="../embeddings/Microsoft_Excel_Worksheet865.xlsx"/></Relationships>
</file>

<file path=ppt/charts/_rels/chart867.xml.rels><?xml version="1.0" encoding="UTF-8" standalone="yes"?>
<Relationships xmlns="http://schemas.openxmlformats.org/package/2006/relationships"><Relationship Id="rId1" Type="http://schemas.openxmlformats.org/officeDocument/2006/relationships/package" Target="../embeddings/Microsoft_Excel_Worksheet866.xlsx"/></Relationships>
</file>

<file path=ppt/charts/_rels/chart868.xml.rels><?xml version="1.0" encoding="UTF-8" standalone="yes"?>
<Relationships xmlns="http://schemas.openxmlformats.org/package/2006/relationships"><Relationship Id="rId1" Type="http://schemas.openxmlformats.org/officeDocument/2006/relationships/package" Target="../embeddings/Microsoft_Excel_Worksheet867.xlsx"/></Relationships>
</file>

<file path=ppt/charts/_rels/chart869.xml.rels><?xml version="1.0" encoding="UTF-8" standalone="yes"?>
<Relationships xmlns="http://schemas.openxmlformats.org/package/2006/relationships"><Relationship Id="rId1" Type="http://schemas.openxmlformats.org/officeDocument/2006/relationships/package" Target="../embeddings/Microsoft_Excel_Worksheet868.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70.xml.rels><?xml version="1.0" encoding="UTF-8" standalone="yes"?>
<Relationships xmlns="http://schemas.openxmlformats.org/package/2006/relationships"><Relationship Id="rId1" Type="http://schemas.openxmlformats.org/officeDocument/2006/relationships/package" Target="../embeddings/Microsoft_Excel_Worksheet869.xlsx"/></Relationships>
</file>

<file path=ppt/charts/_rels/chart871.xml.rels><?xml version="1.0" encoding="UTF-8" standalone="yes"?>
<Relationships xmlns="http://schemas.openxmlformats.org/package/2006/relationships"><Relationship Id="rId1" Type="http://schemas.openxmlformats.org/officeDocument/2006/relationships/package" Target="../embeddings/Microsoft_Excel_Worksheet870.xlsx"/></Relationships>
</file>

<file path=ppt/charts/_rels/chart872.xml.rels><?xml version="1.0" encoding="UTF-8" standalone="yes"?>
<Relationships xmlns="http://schemas.openxmlformats.org/package/2006/relationships"><Relationship Id="rId1" Type="http://schemas.openxmlformats.org/officeDocument/2006/relationships/package" Target="../embeddings/Microsoft_Excel_Worksheet871.xlsx"/></Relationships>
</file>

<file path=ppt/charts/_rels/chart873.xml.rels><?xml version="1.0" encoding="UTF-8" standalone="yes"?>
<Relationships xmlns="http://schemas.openxmlformats.org/package/2006/relationships"><Relationship Id="rId1" Type="http://schemas.openxmlformats.org/officeDocument/2006/relationships/package" Target="../embeddings/Microsoft_Excel_Worksheet872.xlsx"/></Relationships>
</file>

<file path=ppt/charts/_rels/chart874.xml.rels><?xml version="1.0" encoding="UTF-8" standalone="yes"?>
<Relationships xmlns="http://schemas.openxmlformats.org/package/2006/relationships"><Relationship Id="rId1" Type="http://schemas.openxmlformats.org/officeDocument/2006/relationships/package" Target="../embeddings/Microsoft_Excel_Worksheet873.xlsx"/></Relationships>
</file>

<file path=ppt/charts/_rels/chart875.xml.rels><?xml version="1.0" encoding="UTF-8" standalone="yes"?>
<Relationships xmlns="http://schemas.openxmlformats.org/package/2006/relationships"><Relationship Id="rId1" Type="http://schemas.openxmlformats.org/officeDocument/2006/relationships/package" Target="../embeddings/Microsoft_Excel_Worksheet874.xlsx"/></Relationships>
</file>

<file path=ppt/charts/_rels/chart876.xml.rels><?xml version="1.0" encoding="UTF-8" standalone="yes"?>
<Relationships xmlns="http://schemas.openxmlformats.org/package/2006/relationships"><Relationship Id="rId1" Type="http://schemas.openxmlformats.org/officeDocument/2006/relationships/package" Target="../embeddings/Microsoft_Excel_Worksheet875.xlsx"/></Relationships>
</file>

<file path=ppt/charts/_rels/chart877.xml.rels><?xml version="1.0" encoding="UTF-8" standalone="yes"?>
<Relationships xmlns="http://schemas.openxmlformats.org/package/2006/relationships"><Relationship Id="rId1" Type="http://schemas.openxmlformats.org/officeDocument/2006/relationships/package" Target="../embeddings/Microsoft_Excel_Worksheet876.xlsx"/></Relationships>
</file>

<file path=ppt/charts/_rels/chart878.xml.rels><?xml version="1.0" encoding="UTF-8" standalone="yes"?>
<Relationships xmlns="http://schemas.openxmlformats.org/package/2006/relationships"><Relationship Id="rId1" Type="http://schemas.openxmlformats.org/officeDocument/2006/relationships/package" Target="../embeddings/Microsoft_Excel_Worksheet877.xlsx"/></Relationships>
</file>

<file path=ppt/charts/_rels/chart879.xml.rels><?xml version="1.0" encoding="UTF-8" standalone="yes"?>
<Relationships xmlns="http://schemas.openxmlformats.org/package/2006/relationships"><Relationship Id="rId1" Type="http://schemas.openxmlformats.org/officeDocument/2006/relationships/package" Target="../embeddings/Microsoft_Excel_Worksheet878.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80.xml.rels><?xml version="1.0" encoding="UTF-8" standalone="yes"?>
<Relationships xmlns="http://schemas.openxmlformats.org/package/2006/relationships"><Relationship Id="rId1" Type="http://schemas.openxmlformats.org/officeDocument/2006/relationships/package" Target="../embeddings/Microsoft_Excel_Worksheet879.xlsx"/></Relationships>
</file>

<file path=ppt/charts/_rels/chart881.xml.rels><?xml version="1.0" encoding="UTF-8" standalone="yes"?>
<Relationships xmlns="http://schemas.openxmlformats.org/package/2006/relationships"><Relationship Id="rId1" Type="http://schemas.openxmlformats.org/officeDocument/2006/relationships/package" Target="../embeddings/Microsoft_Excel_Worksheet880.xlsx"/></Relationships>
</file>

<file path=ppt/charts/_rels/chart882.xml.rels><?xml version="1.0" encoding="UTF-8" standalone="yes"?>
<Relationships xmlns="http://schemas.openxmlformats.org/package/2006/relationships"><Relationship Id="rId1" Type="http://schemas.openxmlformats.org/officeDocument/2006/relationships/package" Target="../embeddings/Microsoft_Excel_Worksheet881.xlsx"/></Relationships>
</file>

<file path=ppt/charts/_rels/chart883.xml.rels><?xml version="1.0" encoding="UTF-8" standalone="yes"?>
<Relationships xmlns="http://schemas.openxmlformats.org/package/2006/relationships"><Relationship Id="rId1" Type="http://schemas.openxmlformats.org/officeDocument/2006/relationships/package" Target="../embeddings/Microsoft_Excel_Worksheet882.xlsx"/></Relationships>
</file>

<file path=ppt/charts/_rels/chart884.xml.rels><?xml version="1.0" encoding="UTF-8" standalone="yes"?>
<Relationships xmlns="http://schemas.openxmlformats.org/package/2006/relationships"><Relationship Id="rId1" Type="http://schemas.openxmlformats.org/officeDocument/2006/relationships/package" Target="../embeddings/Microsoft_Excel_Worksheet883.xlsx"/></Relationships>
</file>

<file path=ppt/charts/_rels/chart885.xml.rels><?xml version="1.0" encoding="UTF-8" standalone="yes"?>
<Relationships xmlns="http://schemas.openxmlformats.org/package/2006/relationships"><Relationship Id="rId1" Type="http://schemas.openxmlformats.org/officeDocument/2006/relationships/package" Target="../embeddings/Microsoft_Excel_Worksheet884.xlsx"/></Relationships>
</file>

<file path=ppt/charts/_rels/chart886.xml.rels><?xml version="1.0" encoding="UTF-8" standalone="yes"?>
<Relationships xmlns="http://schemas.openxmlformats.org/package/2006/relationships"><Relationship Id="rId1" Type="http://schemas.openxmlformats.org/officeDocument/2006/relationships/package" Target="../embeddings/Microsoft_Excel_Worksheet885.xlsx"/></Relationships>
</file>

<file path=ppt/charts/_rels/chart887.xml.rels><?xml version="1.0" encoding="UTF-8" standalone="yes"?>
<Relationships xmlns="http://schemas.openxmlformats.org/package/2006/relationships"><Relationship Id="rId1" Type="http://schemas.openxmlformats.org/officeDocument/2006/relationships/package" Target="../embeddings/Microsoft_Excel_Worksheet886.xlsx"/></Relationships>
</file>

<file path=ppt/charts/_rels/chart888.xml.rels><?xml version="1.0" encoding="UTF-8" standalone="yes"?>
<Relationships xmlns="http://schemas.openxmlformats.org/package/2006/relationships"><Relationship Id="rId1" Type="http://schemas.openxmlformats.org/officeDocument/2006/relationships/package" Target="../embeddings/Microsoft_Excel_Worksheet887.xlsx"/></Relationships>
</file>

<file path=ppt/charts/_rels/chart889.xml.rels><?xml version="1.0" encoding="UTF-8" standalone="yes"?>
<Relationships xmlns="http://schemas.openxmlformats.org/package/2006/relationships"><Relationship Id="rId1" Type="http://schemas.openxmlformats.org/officeDocument/2006/relationships/package" Target="../embeddings/Microsoft_Excel_Worksheet888.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890.xml.rels><?xml version="1.0" encoding="UTF-8" standalone="yes"?>
<Relationships xmlns="http://schemas.openxmlformats.org/package/2006/relationships"><Relationship Id="rId1" Type="http://schemas.openxmlformats.org/officeDocument/2006/relationships/package" Target="../embeddings/Microsoft_Excel_Worksheet889.xlsx"/></Relationships>
</file>

<file path=ppt/charts/_rels/chart891.xml.rels><?xml version="1.0" encoding="UTF-8" standalone="yes"?>
<Relationships xmlns="http://schemas.openxmlformats.org/package/2006/relationships"><Relationship Id="rId1" Type="http://schemas.openxmlformats.org/officeDocument/2006/relationships/package" Target="../embeddings/Microsoft_Excel_Worksheet890.xlsx"/></Relationships>
</file>

<file path=ppt/charts/_rels/chart892.xml.rels><?xml version="1.0" encoding="UTF-8" standalone="yes"?>
<Relationships xmlns="http://schemas.openxmlformats.org/package/2006/relationships"><Relationship Id="rId1" Type="http://schemas.openxmlformats.org/officeDocument/2006/relationships/package" Target="../embeddings/Microsoft_Excel_Worksheet891.xlsx"/></Relationships>
</file>

<file path=ppt/charts/_rels/chart893.xml.rels><?xml version="1.0" encoding="UTF-8" standalone="yes"?>
<Relationships xmlns="http://schemas.openxmlformats.org/package/2006/relationships"><Relationship Id="rId1" Type="http://schemas.openxmlformats.org/officeDocument/2006/relationships/package" Target="../embeddings/Microsoft_Excel_Worksheet892.xlsx"/></Relationships>
</file>

<file path=ppt/charts/_rels/chart894.xml.rels><?xml version="1.0" encoding="UTF-8" standalone="yes"?>
<Relationships xmlns="http://schemas.openxmlformats.org/package/2006/relationships"><Relationship Id="rId1" Type="http://schemas.openxmlformats.org/officeDocument/2006/relationships/package" Target="../embeddings/Microsoft_Excel_Worksheet893.xlsx"/></Relationships>
</file>

<file path=ppt/charts/_rels/chart895.xml.rels><?xml version="1.0" encoding="UTF-8" standalone="yes"?>
<Relationships xmlns="http://schemas.openxmlformats.org/package/2006/relationships"><Relationship Id="rId1" Type="http://schemas.openxmlformats.org/officeDocument/2006/relationships/package" Target="../embeddings/Microsoft_Excel_Worksheet894.xlsx"/></Relationships>
</file>

<file path=ppt/charts/_rels/chart896.xml.rels><?xml version="1.0" encoding="UTF-8" standalone="yes"?>
<Relationships xmlns="http://schemas.openxmlformats.org/package/2006/relationships"><Relationship Id="rId1" Type="http://schemas.openxmlformats.org/officeDocument/2006/relationships/package" Target="../embeddings/Microsoft_Excel_Worksheet895.xlsx"/></Relationships>
</file>

<file path=ppt/charts/_rels/chart897.xml.rels><?xml version="1.0" encoding="UTF-8" standalone="yes"?>
<Relationships xmlns="http://schemas.openxmlformats.org/package/2006/relationships"><Relationship Id="rId1" Type="http://schemas.openxmlformats.org/officeDocument/2006/relationships/package" Target="../embeddings/Microsoft_Excel_Worksheet896.xlsx"/></Relationships>
</file>

<file path=ppt/charts/_rels/chart898.xml.rels><?xml version="1.0" encoding="UTF-8" standalone="yes"?>
<Relationships xmlns="http://schemas.openxmlformats.org/package/2006/relationships"><Relationship Id="rId1" Type="http://schemas.openxmlformats.org/officeDocument/2006/relationships/package" Target="../embeddings/Microsoft_Excel_Worksheet897.xlsx"/></Relationships>
</file>

<file path=ppt/charts/_rels/chart899.xml.rels><?xml version="1.0" encoding="UTF-8" standalone="yes"?>
<Relationships xmlns="http://schemas.openxmlformats.org/package/2006/relationships"><Relationship Id="rId1" Type="http://schemas.openxmlformats.org/officeDocument/2006/relationships/package" Target="../embeddings/Microsoft_Excel_Worksheet89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00.xml.rels><?xml version="1.0" encoding="UTF-8" standalone="yes"?>
<Relationships xmlns="http://schemas.openxmlformats.org/package/2006/relationships"><Relationship Id="rId1" Type="http://schemas.openxmlformats.org/officeDocument/2006/relationships/package" Target="../embeddings/Microsoft_Excel_Worksheet899.xlsx"/></Relationships>
</file>

<file path=ppt/charts/_rels/chart901.xml.rels><?xml version="1.0" encoding="UTF-8" standalone="yes"?>
<Relationships xmlns="http://schemas.openxmlformats.org/package/2006/relationships"><Relationship Id="rId1" Type="http://schemas.openxmlformats.org/officeDocument/2006/relationships/package" Target="../embeddings/Microsoft_Excel_Worksheet900.xlsx"/></Relationships>
</file>

<file path=ppt/charts/_rels/chart902.xml.rels><?xml version="1.0" encoding="UTF-8" standalone="yes"?>
<Relationships xmlns="http://schemas.openxmlformats.org/package/2006/relationships"><Relationship Id="rId1" Type="http://schemas.openxmlformats.org/officeDocument/2006/relationships/package" Target="../embeddings/Microsoft_Excel_Worksheet901.xlsx"/></Relationships>
</file>

<file path=ppt/charts/_rels/chart903.xml.rels><?xml version="1.0" encoding="UTF-8" standalone="yes"?>
<Relationships xmlns="http://schemas.openxmlformats.org/package/2006/relationships"><Relationship Id="rId1" Type="http://schemas.openxmlformats.org/officeDocument/2006/relationships/package" Target="../embeddings/Microsoft_Excel_Worksheet902.xlsx"/></Relationships>
</file>

<file path=ppt/charts/_rels/chart904.xml.rels><?xml version="1.0" encoding="UTF-8" standalone="yes"?>
<Relationships xmlns="http://schemas.openxmlformats.org/package/2006/relationships"><Relationship Id="rId1" Type="http://schemas.openxmlformats.org/officeDocument/2006/relationships/package" Target="../embeddings/Microsoft_Excel_Worksheet903.xlsx"/></Relationships>
</file>

<file path=ppt/charts/_rels/chart905.xml.rels><?xml version="1.0" encoding="UTF-8" standalone="yes"?>
<Relationships xmlns="http://schemas.openxmlformats.org/package/2006/relationships"><Relationship Id="rId1" Type="http://schemas.openxmlformats.org/officeDocument/2006/relationships/package" Target="../embeddings/Microsoft_Excel_Worksheet904.xlsx"/></Relationships>
</file>

<file path=ppt/charts/_rels/chart906.xml.rels><?xml version="1.0" encoding="UTF-8" standalone="yes"?>
<Relationships xmlns="http://schemas.openxmlformats.org/package/2006/relationships"><Relationship Id="rId1" Type="http://schemas.openxmlformats.org/officeDocument/2006/relationships/package" Target="../embeddings/Microsoft_Excel_Worksheet905.xlsx"/></Relationships>
</file>

<file path=ppt/charts/_rels/chart907.xml.rels><?xml version="1.0" encoding="UTF-8" standalone="yes"?>
<Relationships xmlns="http://schemas.openxmlformats.org/package/2006/relationships"><Relationship Id="rId1" Type="http://schemas.openxmlformats.org/officeDocument/2006/relationships/package" Target="../embeddings/Microsoft_Excel_Worksheet906.xlsx"/></Relationships>
</file>

<file path=ppt/charts/_rels/chart908.xml.rels><?xml version="1.0" encoding="UTF-8" standalone="yes"?>
<Relationships xmlns="http://schemas.openxmlformats.org/package/2006/relationships"><Relationship Id="rId1" Type="http://schemas.openxmlformats.org/officeDocument/2006/relationships/package" Target="../embeddings/Microsoft_Excel_Worksheet907.xlsx"/></Relationships>
</file>

<file path=ppt/charts/_rels/chart909.xml.rels><?xml version="1.0" encoding="UTF-8" standalone="yes"?>
<Relationships xmlns="http://schemas.openxmlformats.org/package/2006/relationships"><Relationship Id="rId1" Type="http://schemas.openxmlformats.org/officeDocument/2006/relationships/package" Target="../embeddings/Microsoft_Excel_Worksheet908.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10.xml.rels><?xml version="1.0" encoding="UTF-8" standalone="yes"?>
<Relationships xmlns="http://schemas.openxmlformats.org/package/2006/relationships"><Relationship Id="rId1" Type="http://schemas.openxmlformats.org/officeDocument/2006/relationships/package" Target="../embeddings/Microsoft_Excel_Worksheet909.xlsx"/></Relationships>
</file>

<file path=ppt/charts/_rels/chart911.xml.rels><?xml version="1.0" encoding="UTF-8" standalone="yes"?>
<Relationships xmlns="http://schemas.openxmlformats.org/package/2006/relationships"><Relationship Id="rId1" Type="http://schemas.openxmlformats.org/officeDocument/2006/relationships/package" Target="../embeddings/Microsoft_Excel_Worksheet910.xlsx"/></Relationships>
</file>

<file path=ppt/charts/_rels/chart912.xml.rels><?xml version="1.0" encoding="UTF-8" standalone="yes"?>
<Relationships xmlns="http://schemas.openxmlformats.org/package/2006/relationships"><Relationship Id="rId1" Type="http://schemas.openxmlformats.org/officeDocument/2006/relationships/package" Target="../embeddings/Microsoft_Excel_Worksheet911.xlsx"/></Relationships>
</file>

<file path=ppt/charts/_rels/chart913.xml.rels><?xml version="1.0" encoding="UTF-8" standalone="yes"?>
<Relationships xmlns="http://schemas.openxmlformats.org/package/2006/relationships"><Relationship Id="rId1" Type="http://schemas.openxmlformats.org/officeDocument/2006/relationships/package" Target="../embeddings/Microsoft_Excel_Worksheet912.xlsx"/></Relationships>
</file>

<file path=ppt/charts/_rels/chart914.xml.rels><?xml version="1.0" encoding="UTF-8" standalone="yes"?>
<Relationships xmlns="http://schemas.openxmlformats.org/package/2006/relationships"><Relationship Id="rId1" Type="http://schemas.openxmlformats.org/officeDocument/2006/relationships/package" Target="../embeddings/Microsoft_Excel_Worksheet913.xlsx"/></Relationships>
</file>

<file path=ppt/charts/_rels/chart915.xml.rels><?xml version="1.0" encoding="UTF-8" standalone="yes"?>
<Relationships xmlns="http://schemas.openxmlformats.org/package/2006/relationships"><Relationship Id="rId1" Type="http://schemas.openxmlformats.org/officeDocument/2006/relationships/package" Target="../embeddings/Microsoft_Excel_Worksheet914.xlsx"/></Relationships>
</file>

<file path=ppt/charts/_rels/chart916.xml.rels><?xml version="1.0" encoding="UTF-8" standalone="yes"?>
<Relationships xmlns="http://schemas.openxmlformats.org/package/2006/relationships"><Relationship Id="rId1" Type="http://schemas.openxmlformats.org/officeDocument/2006/relationships/package" Target="../embeddings/Microsoft_Excel_Worksheet915.xlsx"/></Relationships>
</file>

<file path=ppt/charts/_rels/chart917.xml.rels><?xml version="1.0" encoding="UTF-8" standalone="yes"?>
<Relationships xmlns="http://schemas.openxmlformats.org/package/2006/relationships"><Relationship Id="rId1" Type="http://schemas.openxmlformats.org/officeDocument/2006/relationships/package" Target="../embeddings/Microsoft_Excel_Worksheet916.xlsx"/></Relationships>
</file>

<file path=ppt/charts/_rels/chart918.xml.rels><?xml version="1.0" encoding="UTF-8" standalone="yes"?>
<Relationships xmlns="http://schemas.openxmlformats.org/package/2006/relationships"><Relationship Id="rId1" Type="http://schemas.openxmlformats.org/officeDocument/2006/relationships/package" Target="../embeddings/Microsoft_Excel_Worksheet917.xlsx"/></Relationships>
</file>

<file path=ppt/charts/_rels/chart919.xml.rels><?xml version="1.0" encoding="UTF-8" standalone="yes"?>
<Relationships xmlns="http://schemas.openxmlformats.org/package/2006/relationships"><Relationship Id="rId1" Type="http://schemas.openxmlformats.org/officeDocument/2006/relationships/package" Target="../embeddings/Microsoft_Excel_Worksheet918.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20.xml.rels><?xml version="1.0" encoding="UTF-8" standalone="yes"?>
<Relationships xmlns="http://schemas.openxmlformats.org/package/2006/relationships"><Relationship Id="rId1" Type="http://schemas.openxmlformats.org/officeDocument/2006/relationships/package" Target="../embeddings/Microsoft_Excel_Worksheet919.xlsx"/></Relationships>
</file>

<file path=ppt/charts/_rels/chart921.xml.rels><?xml version="1.0" encoding="UTF-8" standalone="yes"?>
<Relationships xmlns="http://schemas.openxmlformats.org/package/2006/relationships"><Relationship Id="rId1" Type="http://schemas.openxmlformats.org/officeDocument/2006/relationships/package" Target="../embeddings/Microsoft_Excel_Worksheet920.xlsx"/></Relationships>
</file>

<file path=ppt/charts/_rels/chart922.xml.rels><?xml version="1.0" encoding="UTF-8" standalone="yes"?>
<Relationships xmlns="http://schemas.openxmlformats.org/package/2006/relationships"><Relationship Id="rId1" Type="http://schemas.openxmlformats.org/officeDocument/2006/relationships/package" Target="../embeddings/Microsoft_Excel_Worksheet921.xlsx"/></Relationships>
</file>

<file path=ppt/charts/_rels/chart923.xml.rels><?xml version="1.0" encoding="UTF-8" standalone="yes"?>
<Relationships xmlns="http://schemas.openxmlformats.org/package/2006/relationships"><Relationship Id="rId1" Type="http://schemas.openxmlformats.org/officeDocument/2006/relationships/package" Target="../embeddings/Microsoft_Excel_Worksheet922.xlsx"/></Relationships>
</file>

<file path=ppt/charts/_rels/chart924.xml.rels><?xml version="1.0" encoding="UTF-8" standalone="yes"?>
<Relationships xmlns="http://schemas.openxmlformats.org/package/2006/relationships"><Relationship Id="rId1" Type="http://schemas.openxmlformats.org/officeDocument/2006/relationships/package" Target="../embeddings/Microsoft_Excel_Worksheet923.xlsx"/></Relationships>
</file>

<file path=ppt/charts/_rels/chart925.xml.rels><?xml version="1.0" encoding="UTF-8" standalone="yes"?>
<Relationships xmlns="http://schemas.openxmlformats.org/package/2006/relationships"><Relationship Id="rId1" Type="http://schemas.openxmlformats.org/officeDocument/2006/relationships/package" Target="../embeddings/Microsoft_Excel_Worksheet924.xlsx"/></Relationships>
</file>

<file path=ppt/charts/_rels/chart926.xml.rels><?xml version="1.0" encoding="UTF-8" standalone="yes"?>
<Relationships xmlns="http://schemas.openxmlformats.org/package/2006/relationships"><Relationship Id="rId1" Type="http://schemas.openxmlformats.org/officeDocument/2006/relationships/package" Target="../embeddings/Microsoft_Excel_Worksheet925.xlsx"/></Relationships>
</file>

<file path=ppt/charts/_rels/chart927.xml.rels><?xml version="1.0" encoding="UTF-8" standalone="yes"?>
<Relationships xmlns="http://schemas.openxmlformats.org/package/2006/relationships"><Relationship Id="rId1" Type="http://schemas.openxmlformats.org/officeDocument/2006/relationships/package" Target="../embeddings/Microsoft_Excel_Worksheet926.xlsx"/></Relationships>
</file>

<file path=ppt/charts/_rels/chart928.xml.rels><?xml version="1.0" encoding="UTF-8" standalone="yes"?>
<Relationships xmlns="http://schemas.openxmlformats.org/package/2006/relationships"><Relationship Id="rId1" Type="http://schemas.openxmlformats.org/officeDocument/2006/relationships/package" Target="../embeddings/Microsoft_Excel_Worksheet927.xlsx"/></Relationships>
</file>

<file path=ppt/charts/_rels/chart929.xml.rels><?xml version="1.0" encoding="UTF-8" standalone="yes"?>
<Relationships xmlns="http://schemas.openxmlformats.org/package/2006/relationships"><Relationship Id="rId1" Type="http://schemas.openxmlformats.org/officeDocument/2006/relationships/package" Target="../embeddings/Microsoft_Excel_Worksheet928.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30.xml.rels><?xml version="1.0" encoding="UTF-8" standalone="yes"?>
<Relationships xmlns="http://schemas.openxmlformats.org/package/2006/relationships"><Relationship Id="rId1" Type="http://schemas.openxmlformats.org/officeDocument/2006/relationships/package" Target="../embeddings/Microsoft_Excel_Worksheet929.xlsx"/></Relationships>
</file>

<file path=ppt/charts/_rels/chart931.xml.rels><?xml version="1.0" encoding="UTF-8" standalone="yes"?>
<Relationships xmlns="http://schemas.openxmlformats.org/package/2006/relationships"><Relationship Id="rId1" Type="http://schemas.openxmlformats.org/officeDocument/2006/relationships/package" Target="../embeddings/Microsoft_Excel_Worksheet930.xlsx"/></Relationships>
</file>

<file path=ppt/charts/_rels/chart932.xml.rels><?xml version="1.0" encoding="UTF-8" standalone="yes"?>
<Relationships xmlns="http://schemas.openxmlformats.org/package/2006/relationships"><Relationship Id="rId1" Type="http://schemas.openxmlformats.org/officeDocument/2006/relationships/package" Target="../embeddings/Microsoft_Excel_Worksheet931.xlsx"/></Relationships>
</file>

<file path=ppt/charts/_rels/chart933.xml.rels><?xml version="1.0" encoding="UTF-8" standalone="yes"?>
<Relationships xmlns="http://schemas.openxmlformats.org/package/2006/relationships"><Relationship Id="rId1" Type="http://schemas.openxmlformats.org/officeDocument/2006/relationships/package" Target="../embeddings/Microsoft_Excel_Worksheet932.xlsx"/></Relationships>
</file>

<file path=ppt/charts/_rels/chart934.xml.rels><?xml version="1.0" encoding="UTF-8" standalone="yes"?>
<Relationships xmlns="http://schemas.openxmlformats.org/package/2006/relationships"><Relationship Id="rId1" Type="http://schemas.openxmlformats.org/officeDocument/2006/relationships/package" Target="../embeddings/Microsoft_Excel_Worksheet933.xlsx"/></Relationships>
</file>

<file path=ppt/charts/_rels/chart935.xml.rels><?xml version="1.0" encoding="UTF-8" standalone="yes"?>
<Relationships xmlns="http://schemas.openxmlformats.org/package/2006/relationships"><Relationship Id="rId1" Type="http://schemas.openxmlformats.org/officeDocument/2006/relationships/package" Target="../embeddings/Microsoft_Excel_Worksheet934.xlsx"/></Relationships>
</file>

<file path=ppt/charts/_rels/chart936.xml.rels><?xml version="1.0" encoding="UTF-8" standalone="yes"?>
<Relationships xmlns="http://schemas.openxmlformats.org/package/2006/relationships"><Relationship Id="rId1" Type="http://schemas.openxmlformats.org/officeDocument/2006/relationships/package" Target="../embeddings/Microsoft_Excel_Worksheet935.xlsx"/></Relationships>
</file>

<file path=ppt/charts/_rels/chart937.xml.rels><?xml version="1.0" encoding="UTF-8" standalone="yes"?>
<Relationships xmlns="http://schemas.openxmlformats.org/package/2006/relationships"><Relationship Id="rId1" Type="http://schemas.openxmlformats.org/officeDocument/2006/relationships/package" Target="../embeddings/Microsoft_Excel_Worksheet936.xlsx"/></Relationships>
</file>

<file path=ppt/charts/_rels/chart938.xml.rels><?xml version="1.0" encoding="UTF-8" standalone="yes"?>
<Relationships xmlns="http://schemas.openxmlformats.org/package/2006/relationships"><Relationship Id="rId1" Type="http://schemas.openxmlformats.org/officeDocument/2006/relationships/package" Target="../embeddings/Microsoft_Excel_Worksheet937.xlsx"/></Relationships>
</file>

<file path=ppt/charts/_rels/chart939.xml.rels><?xml version="1.0" encoding="UTF-8" standalone="yes"?>
<Relationships xmlns="http://schemas.openxmlformats.org/package/2006/relationships"><Relationship Id="rId1" Type="http://schemas.openxmlformats.org/officeDocument/2006/relationships/package" Target="../embeddings/Microsoft_Excel_Worksheet938.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40.xml.rels><?xml version="1.0" encoding="UTF-8" standalone="yes"?>
<Relationships xmlns="http://schemas.openxmlformats.org/package/2006/relationships"><Relationship Id="rId1" Type="http://schemas.openxmlformats.org/officeDocument/2006/relationships/package" Target="../embeddings/Microsoft_Excel_Worksheet939.xlsx"/></Relationships>
</file>

<file path=ppt/charts/_rels/chart941.xml.rels><?xml version="1.0" encoding="UTF-8" standalone="yes"?>
<Relationships xmlns="http://schemas.openxmlformats.org/package/2006/relationships"><Relationship Id="rId1" Type="http://schemas.openxmlformats.org/officeDocument/2006/relationships/package" Target="../embeddings/Microsoft_Excel_Worksheet940.xlsx"/></Relationships>
</file>

<file path=ppt/charts/_rels/chart942.xml.rels><?xml version="1.0" encoding="UTF-8" standalone="yes"?>
<Relationships xmlns="http://schemas.openxmlformats.org/package/2006/relationships"><Relationship Id="rId1" Type="http://schemas.openxmlformats.org/officeDocument/2006/relationships/package" Target="../embeddings/Microsoft_Excel_Worksheet941.xlsx"/></Relationships>
</file>

<file path=ppt/charts/_rels/chart943.xml.rels><?xml version="1.0" encoding="UTF-8" standalone="yes"?>
<Relationships xmlns="http://schemas.openxmlformats.org/package/2006/relationships"><Relationship Id="rId1" Type="http://schemas.openxmlformats.org/officeDocument/2006/relationships/package" Target="../embeddings/Microsoft_Excel_Worksheet942.xlsx"/></Relationships>
</file>

<file path=ppt/charts/_rels/chart944.xml.rels><?xml version="1.0" encoding="UTF-8" standalone="yes"?>
<Relationships xmlns="http://schemas.openxmlformats.org/package/2006/relationships"><Relationship Id="rId1" Type="http://schemas.openxmlformats.org/officeDocument/2006/relationships/package" Target="../embeddings/Microsoft_Excel_Worksheet943.xlsx"/></Relationships>
</file>

<file path=ppt/charts/_rels/chart945.xml.rels><?xml version="1.0" encoding="UTF-8" standalone="yes"?>
<Relationships xmlns="http://schemas.openxmlformats.org/package/2006/relationships"><Relationship Id="rId1" Type="http://schemas.openxmlformats.org/officeDocument/2006/relationships/package" Target="../embeddings/Microsoft_Excel_Worksheet944.xlsx"/></Relationships>
</file>

<file path=ppt/charts/_rels/chart946.xml.rels><?xml version="1.0" encoding="UTF-8" standalone="yes"?>
<Relationships xmlns="http://schemas.openxmlformats.org/package/2006/relationships"><Relationship Id="rId1" Type="http://schemas.openxmlformats.org/officeDocument/2006/relationships/package" Target="../embeddings/Microsoft_Excel_Worksheet945.xlsx"/></Relationships>
</file>

<file path=ppt/charts/_rels/chart947.xml.rels><?xml version="1.0" encoding="UTF-8" standalone="yes"?>
<Relationships xmlns="http://schemas.openxmlformats.org/package/2006/relationships"><Relationship Id="rId1" Type="http://schemas.openxmlformats.org/officeDocument/2006/relationships/package" Target="../embeddings/Microsoft_Excel_Worksheet946.xlsx"/></Relationships>
</file>

<file path=ppt/charts/_rels/chart948.xml.rels><?xml version="1.0" encoding="UTF-8" standalone="yes"?>
<Relationships xmlns="http://schemas.openxmlformats.org/package/2006/relationships"><Relationship Id="rId1" Type="http://schemas.openxmlformats.org/officeDocument/2006/relationships/package" Target="../embeddings/Microsoft_Excel_Worksheet947.xlsx"/></Relationships>
</file>

<file path=ppt/charts/_rels/chart949.xml.rels><?xml version="1.0" encoding="UTF-8" standalone="yes"?>
<Relationships xmlns="http://schemas.openxmlformats.org/package/2006/relationships"><Relationship Id="rId1" Type="http://schemas.openxmlformats.org/officeDocument/2006/relationships/package" Target="../embeddings/Microsoft_Excel_Worksheet948.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50.xml.rels><?xml version="1.0" encoding="UTF-8" standalone="yes"?>
<Relationships xmlns="http://schemas.openxmlformats.org/package/2006/relationships"><Relationship Id="rId1" Type="http://schemas.openxmlformats.org/officeDocument/2006/relationships/package" Target="../embeddings/Microsoft_Excel_Worksheet949.xlsx"/></Relationships>
</file>

<file path=ppt/charts/_rels/chart951.xml.rels><?xml version="1.0" encoding="UTF-8" standalone="yes"?>
<Relationships xmlns="http://schemas.openxmlformats.org/package/2006/relationships"><Relationship Id="rId1" Type="http://schemas.openxmlformats.org/officeDocument/2006/relationships/package" Target="../embeddings/Microsoft_Excel_Worksheet950.xlsx"/></Relationships>
</file>

<file path=ppt/charts/_rels/chart952.xml.rels><?xml version="1.0" encoding="UTF-8" standalone="yes"?>
<Relationships xmlns="http://schemas.openxmlformats.org/package/2006/relationships"><Relationship Id="rId1" Type="http://schemas.openxmlformats.org/officeDocument/2006/relationships/package" Target="../embeddings/Microsoft_Excel_Worksheet951.xlsx"/></Relationships>
</file>

<file path=ppt/charts/_rels/chart953.xml.rels><?xml version="1.0" encoding="UTF-8" standalone="yes"?>
<Relationships xmlns="http://schemas.openxmlformats.org/package/2006/relationships"><Relationship Id="rId1" Type="http://schemas.openxmlformats.org/officeDocument/2006/relationships/package" Target="../embeddings/Microsoft_Excel_Worksheet952.xlsx"/></Relationships>
</file>

<file path=ppt/charts/_rels/chart954.xml.rels><?xml version="1.0" encoding="UTF-8" standalone="yes"?>
<Relationships xmlns="http://schemas.openxmlformats.org/package/2006/relationships"><Relationship Id="rId1" Type="http://schemas.openxmlformats.org/officeDocument/2006/relationships/package" Target="../embeddings/Microsoft_Excel_Worksheet953.xlsx"/></Relationships>
</file>

<file path=ppt/charts/_rels/chart955.xml.rels><?xml version="1.0" encoding="UTF-8" standalone="yes"?>
<Relationships xmlns="http://schemas.openxmlformats.org/package/2006/relationships"><Relationship Id="rId1" Type="http://schemas.openxmlformats.org/officeDocument/2006/relationships/package" Target="../embeddings/Microsoft_Excel_Worksheet954.xlsx"/></Relationships>
</file>

<file path=ppt/charts/_rels/chart956.xml.rels><?xml version="1.0" encoding="UTF-8" standalone="yes"?>
<Relationships xmlns="http://schemas.openxmlformats.org/package/2006/relationships"><Relationship Id="rId1" Type="http://schemas.openxmlformats.org/officeDocument/2006/relationships/package" Target="../embeddings/Microsoft_Excel_Worksheet955.xlsx"/></Relationships>
</file>

<file path=ppt/charts/_rels/chart957.xml.rels><?xml version="1.0" encoding="UTF-8" standalone="yes"?>
<Relationships xmlns="http://schemas.openxmlformats.org/package/2006/relationships"><Relationship Id="rId1" Type="http://schemas.openxmlformats.org/officeDocument/2006/relationships/package" Target="../embeddings/Microsoft_Excel_Worksheet956.xlsx"/></Relationships>
</file>

<file path=ppt/charts/_rels/chart958.xml.rels><?xml version="1.0" encoding="UTF-8" standalone="yes"?>
<Relationships xmlns="http://schemas.openxmlformats.org/package/2006/relationships"><Relationship Id="rId1" Type="http://schemas.openxmlformats.org/officeDocument/2006/relationships/package" Target="../embeddings/Microsoft_Excel_Worksheet957.xlsx"/></Relationships>
</file>

<file path=ppt/charts/_rels/chart959.xml.rels><?xml version="1.0" encoding="UTF-8" standalone="yes"?>
<Relationships xmlns="http://schemas.openxmlformats.org/package/2006/relationships"><Relationship Id="rId1" Type="http://schemas.openxmlformats.org/officeDocument/2006/relationships/package" Target="../embeddings/Microsoft_Excel_Worksheet958.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60.xml.rels><?xml version="1.0" encoding="UTF-8" standalone="yes"?>
<Relationships xmlns="http://schemas.openxmlformats.org/package/2006/relationships"><Relationship Id="rId1" Type="http://schemas.openxmlformats.org/officeDocument/2006/relationships/package" Target="../embeddings/Microsoft_Excel_Worksheet959.xlsx"/></Relationships>
</file>

<file path=ppt/charts/_rels/chart961.xml.rels><?xml version="1.0" encoding="UTF-8" standalone="yes"?>
<Relationships xmlns="http://schemas.openxmlformats.org/package/2006/relationships"><Relationship Id="rId1" Type="http://schemas.openxmlformats.org/officeDocument/2006/relationships/package" Target="../embeddings/Microsoft_Excel_Worksheet960.xlsx"/></Relationships>
</file>

<file path=ppt/charts/_rels/chart962.xml.rels><?xml version="1.0" encoding="UTF-8" standalone="yes"?>
<Relationships xmlns="http://schemas.openxmlformats.org/package/2006/relationships"><Relationship Id="rId1" Type="http://schemas.openxmlformats.org/officeDocument/2006/relationships/package" Target="../embeddings/Microsoft_Excel_Worksheet961.xlsx"/></Relationships>
</file>

<file path=ppt/charts/_rels/chart963.xml.rels><?xml version="1.0" encoding="UTF-8" standalone="yes"?>
<Relationships xmlns="http://schemas.openxmlformats.org/package/2006/relationships"><Relationship Id="rId1" Type="http://schemas.openxmlformats.org/officeDocument/2006/relationships/package" Target="../embeddings/Microsoft_Excel_Worksheet962.xlsx"/></Relationships>
</file>

<file path=ppt/charts/_rels/chart964.xml.rels><?xml version="1.0" encoding="UTF-8" standalone="yes"?>
<Relationships xmlns="http://schemas.openxmlformats.org/package/2006/relationships"><Relationship Id="rId1" Type="http://schemas.openxmlformats.org/officeDocument/2006/relationships/package" Target="../embeddings/Microsoft_Excel_Worksheet963.xlsx"/></Relationships>
</file>

<file path=ppt/charts/_rels/chart965.xml.rels><?xml version="1.0" encoding="UTF-8" standalone="yes"?>
<Relationships xmlns="http://schemas.openxmlformats.org/package/2006/relationships"><Relationship Id="rId1" Type="http://schemas.openxmlformats.org/officeDocument/2006/relationships/package" Target="../embeddings/Microsoft_Excel_Worksheet964.xlsx"/></Relationships>
</file>

<file path=ppt/charts/_rels/chart966.xml.rels><?xml version="1.0" encoding="UTF-8" standalone="yes"?>
<Relationships xmlns="http://schemas.openxmlformats.org/package/2006/relationships"><Relationship Id="rId1" Type="http://schemas.openxmlformats.org/officeDocument/2006/relationships/package" Target="../embeddings/Microsoft_Excel_Worksheet965.xlsx"/></Relationships>
</file>

<file path=ppt/charts/_rels/chart967.xml.rels><?xml version="1.0" encoding="UTF-8" standalone="yes"?>
<Relationships xmlns="http://schemas.openxmlformats.org/package/2006/relationships"><Relationship Id="rId1" Type="http://schemas.openxmlformats.org/officeDocument/2006/relationships/package" Target="../embeddings/Microsoft_Excel_Worksheet966.xlsx"/></Relationships>
</file>

<file path=ppt/charts/_rels/chart968.xml.rels><?xml version="1.0" encoding="UTF-8" standalone="yes"?>
<Relationships xmlns="http://schemas.openxmlformats.org/package/2006/relationships"><Relationship Id="rId1" Type="http://schemas.openxmlformats.org/officeDocument/2006/relationships/package" Target="../embeddings/Microsoft_Excel_Worksheet967.xlsx"/></Relationships>
</file>

<file path=ppt/charts/_rels/chart969.xml.rels><?xml version="1.0" encoding="UTF-8" standalone="yes"?>
<Relationships xmlns="http://schemas.openxmlformats.org/package/2006/relationships"><Relationship Id="rId1" Type="http://schemas.openxmlformats.org/officeDocument/2006/relationships/package" Target="../embeddings/Microsoft_Excel_Worksheet968.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70.xml.rels><?xml version="1.0" encoding="UTF-8" standalone="yes"?>
<Relationships xmlns="http://schemas.openxmlformats.org/package/2006/relationships"><Relationship Id="rId1" Type="http://schemas.openxmlformats.org/officeDocument/2006/relationships/package" Target="../embeddings/Microsoft_Excel_Worksheet969.xlsx"/></Relationships>
</file>

<file path=ppt/charts/_rels/chart971.xml.rels><?xml version="1.0" encoding="UTF-8" standalone="yes"?>
<Relationships xmlns="http://schemas.openxmlformats.org/package/2006/relationships"><Relationship Id="rId1" Type="http://schemas.openxmlformats.org/officeDocument/2006/relationships/package" Target="../embeddings/Microsoft_Excel_Worksheet970.xlsx"/></Relationships>
</file>

<file path=ppt/charts/_rels/chart972.xml.rels><?xml version="1.0" encoding="UTF-8" standalone="yes"?>
<Relationships xmlns="http://schemas.openxmlformats.org/package/2006/relationships"><Relationship Id="rId1" Type="http://schemas.openxmlformats.org/officeDocument/2006/relationships/package" Target="../embeddings/Microsoft_Excel_Worksheet971.xlsx"/></Relationships>
</file>

<file path=ppt/charts/_rels/chart973.xml.rels><?xml version="1.0" encoding="UTF-8" standalone="yes"?>
<Relationships xmlns="http://schemas.openxmlformats.org/package/2006/relationships"><Relationship Id="rId1" Type="http://schemas.openxmlformats.org/officeDocument/2006/relationships/package" Target="../embeddings/Microsoft_Excel_Worksheet972.xlsx"/></Relationships>
</file>

<file path=ppt/charts/_rels/chart974.xml.rels><?xml version="1.0" encoding="UTF-8" standalone="yes"?>
<Relationships xmlns="http://schemas.openxmlformats.org/package/2006/relationships"><Relationship Id="rId1" Type="http://schemas.openxmlformats.org/officeDocument/2006/relationships/package" Target="../embeddings/Microsoft_Excel_Worksheet973.xlsx"/></Relationships>
</file>

<file path=ppt/charts/_rels/chart975.xml.rels><?xml version="1.0" encoding="UTF-8" standalone="yes"?>
<Relationships xmlns="http://schemas.openxmlformats.org/package/2006/relationships"><Relationship Id="rId1" Type="http://schemas.openxmlformats.org/officeDocument/2006/relationships/package" Target="../embeddings/Microsoft_Excel_Worksheet974.xlsx"/></Relationships>
</file>

<file path=ppt/charts/_rels/chart976.xml.rels><?xml version="1.0" encoding="UTF-8" standalone="yes"?>
<Relationships xmlns="http://schemas.openxmlformats.org/package/2006/relationships"><Relationship Id="rId1" Type="http://schemas.openxmlformats.org/officeDocument/2006/relationships/package" Target="../embeddings/Microsoft_Excel_Worksheet975.xlsx"/></Relationships>
</file>

<file path=ppt/charts/_rels/chart977.xml.rels><?xml version="1.0" encoding="UTF-8" standalone="yes"?>
<Relationships xmlns="http://schemas.openxmlformats.org/package/2006/relationships"><Relationship Id="rId1" Type="http://schemas.openxmlformats.org/officeDocument/2006/relationships/package" Target="../embeddings/Microsoft_Excel_Worksheet976.xlsx"/></Relationships>
</file>

<file path=ppt/charts/_rels/chart978.xml.rels><?xml version="1.0" encoding="UTF-8" standalone="yes"?>
<Relationships xmlns="http://schemas.openxmlformats.org/package/2006/relationships"><Relationship Id="rId1" Type="http://schemas.openxmlformats.org/officeDocument/2006/relationships/package" Target="../embeddings/Microsoft_Excel_Worksheet977.xlsx"/></Relationships>
</file>

<file path=ppt/charts/_rels/chart979.xml.rels><?xml version="1.0" encoding="UTF-8" standalone="yes"?>
<Relationships xmlns="http://schemas.openxmlformats.org/package/2006/relationships"><Relationship Id="rId1" Type="http://schemas.openxmlformats.org/officeDocument/2006/relationships/package" Target="../embeddings/Microsoft_Excel_Worksheet978.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80.xml.rels><?xml version="1.0" encoding="UTF-8" standalone="yes"?>
<Relationships xmlns="http://schemas.openxmlformats.org/package/2006/relationships"><Relationship Id="rId1" Type="http://schemas.openxmlformats.org/officeDocument/2006/relationships/package" Target="../embeddings/Microsoft_Excel_Worksheet979.xlsx"/></Relationships>
</file>

<file path=ppt/charts/_rels/chart981.xml.rels><?xml version="1.0" encoding="UTF-8" standalone="yes"?>
<Relationships xmlns="http://schemas.openxmlformats.org/package/2006/relationships"><Relationship Id="rId1" Type="http://schemas.openxmlformats.org/officeDocument/2006/relationships/package" Target="../embeddings/Microsoft_Excel_Worksheet980.xlsx"/></Relationships>
</file>

<file path=ppt/charts/_rels/chart982.xml.rels><?xml version="1.0" encoding="UTF-8" standalone="yes"?>
<Relationships xmlns="http://schemas.openxmlformats.org/package/2006/relationships"><Relationship Id="rId1" Type="http://schemas.openxmlformats.org/officeDocument/2006/relationships/package" Target="../embeddings/Microsoft_Excel_Worksheet981.xlsx"/></Relationships>
</file>

<file path=ppt/charts/_rels/chart983.xml.rels><?xml version="1.0" encoding="UTF-8" standalone="yes"?>
<Relationships xmlns="http://schemas.openxmlformats.org/package/2006/relationships"><Relationship Id="rId1" Type="http://schemas.openxmlformats.org/officeDocument/2006/relationships/package" Target="../embeddings/Microsoft_Excel_Worksheet982.xlsx"/></Relationships>
</file>

<file path=ppt/charts/_rels/chart984.xml.rels><?xml version="1.0" encoding="UTF-8" standalone="yes"?>
<Relationships xmlns="http://schemas.openxmlformats.org/package/2006/relationships"><Relationship Id="rId1" Type="http://schemas.openxmlformats.org/officeDocument/2006/relationships/package" Target="../embeddings/Microsoft_Excel_Worksheet983.xlsx"/></Relationships>
</file>

<file path=ppt/charts/_rels/chart985.xml.rels><?xml version="1.0" encoding="UTF-8" standalone="yes"?>
<Relationships xmlns="http://schemas.openxmlformats.org/package/2006/relationships"><Relationship Id="rId1" Type="http://schemas.openxmlformats.org/officeDocument/2006/relationships/package" Target="../embeddings/Microsoft_Excel_Worksheet984.xlsx"/></Relationships>
</file>

<file path=ppt/charts/_rels/chart986.xml.rels><?xml version="1.0" encoding="UTF-8" standalone="yes"?>
<Relationships xmlns="http://schemas.openxmlformats.org/package/2006/relationships"><Relationship Id="rId1" Type="http://schemas.openxmlformats.org/officeDocument/2006/relationships/package" Target="../embeddings/Microsoft_Excel_Worksheet985.xlsx"/></Relationships>
</file>

<file path=ppt/charts/_rels/chart987.xml.rels><?xml version="1.0" encoding="UTF-8" standalone="yes"?>
<Relationships xmlns="http://schemas.openxmlformats.org/package/2006/relationships"><Relationship Id="rId1" Type="http://schemas.openxmlformats.org/officeDocument/2006/relationships/package" Target="../embeddings/Microsoft_Excel_Worksheet986.xlsx"/></Relationships>
</file>

<file path=ppt/charts/_rels/chart988.xml.rels><?xml version="1.0" encoding="UTF-8" standalone="yes"?>
<Relationships xmlns="http://schemas.openxmlformats.org/package/2006/relationships"><Relationship Id="rId1" Type="http://schemas.openxmlformats.org/officeDocument/2006/relationships/package" Target="../embeddings/Microsoft_Excel_Worksheet987.xlsx"/></Relationships>
</file>

<file path=ppt/charts/_rels/chart989.xml.rels><?xml version="1.0" encoding="UTF-8" standalone="yes"?>
<Relationships xmlns="http://schemas.openxmlformats.org/package/2006/relationships"><Relationship Id="rId1" Type="http://schemas.openxmlformats.org/officeDocument/2006/relationships/package" Target="../embeddings/Microsoft_Excel_Worksheet988.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_rels/chart990.xml.rels><?xml version="1.0" encoding="UTF-8" standalone="yes"?>
<Relationships xmlns="http://schemas.openxmlformats.org/package/2006/relationships"><Relationship Id="rId1" Type="http://schemas.openxmlformats.org/officeDocument/2006/relationships/package" Target="../embeddings/Microsoft_Excel_Worksheet989.xlsx"/></Relationships>
</file>

<file path=ppt/charts/_rels/chart991.xml.rels><?xml version="1.0" encoding="UTF-8" standalone="yes"?>
<Relationships xmlns="http://schemas.openxmlformats.org/package/2006/relationships"><Relationship Id="rId1" Type="http://schemas.openxmlformats.org/officeDocument/2006/relationships/package" Target="../embeddings/Microsoft_Excel_Worksheet990.xlsx"/></Relationships>
</file>

<file path=ppt/charts/_rels/chart992.xml.rels><?xml version="1.0" encoding="UTF-8" standalone="yes"?>
<Relationships xmlns="http://schemas.openxmlformats.org/package/2006/relationships"><Relationship Id="rId1" Type="http://schemas.openxmlformats.org/officeDocument/2006/relationships/package" Target="../embeddings/Microsoft_Excel_Worksheet991.xlsx"/></Relationships>
</file>

<file path=ppt/charts/_rels/chart993.xml.rels><?xml version="1.0" encoding="UTF-8" standalone="yes"?>
<Relationships xmlns="http://schemas.openxmlformats.org/package/2006/relationships"><Relationship Id="rId1" Type="http://schemas.openxmlformats.org/officeDocument/2006/relationships/package" Target="../embeddings/Microsoft_Excel_Worksheet992.xlsx"/></Relationships>
</file>

<file path=ppt/charts/_rels/chart994.xml.rels><?xml version="1.0" encoding="UTF-8" standalone="yes"?>
<Relationships xmlns="http://schemas.openxmlformats.org/package/2006/relationships"><Relationship Id="rId1" Type="http://schemas.openxmlformats.org/officeDocument/2006/relationships/package" Target="../embeddings/Microsoft_Excel_Worksheet993.xlsx"/></Relationships>
</file>

<file path=ppt/charts/_rels/chart995.xml.rels><?xml version="1.0" encoding="UTF-8" standalone="yes"?>
<Relationships xmlns="http://schemas.openxmlformats.org/package/2006/relationships"><Relationship Id="rId1" Type="http://schemas.openxmlformats.org/officeDocument/2006/relationships/package" Target="../embeddings/Microsoft_Excel_Worksheet994.xlsx"/></Relationships>
</file>

<file path=ppt/charts/_rels/chart996.xml.rels><?xml version="1.0" encoding="UTF-8" standalone="yes"?>
<Relationships xmlns="http://schemas.openxmlformats.org/package/2006/relationships"><Relationship Id="rId1" Type="http://schemas.openxmlformats.org/officeDocument/2006/relationships/package" Target="../embeddings/Microsoft_Excel_Worksheet995.xlsx"/></Relationships>
</file>

<file path=ppt/charts/_rels/chart997.xml.rels><?xml version="1.0" encoding="UTF-8" standalone="yes"?>
<Relationships xmlns="http://schemas.openxmlformats.org/package/2006/relationships"><Relationship Id="rId1" Type="http://schemas.openxmlformats.org/officeDocument/2006/relationships/package" Target="../embeddings/Microsoft_Excel_Worksheet996.xlsx"/></Relationships>
</file>

<file path=ppt/charts/_rels/chart998.xml.rels><?xml version="1.0" encoding="UTF-8" standalone="yes"?>
<Relationships xmlns="http://schemas.openxmlformats.org/package/2006/relationships"><Relationship Id="rId1" Type="http://schemas.openxmlformats.org/officeDocument/2006/relationships/package" Target="../embeddings/Microsoft_Excel_Worksheet997.xlsx"/></Relationships>
</file>

<file path=ppt/charts/_rels/chart999.xml.rels><?xml version="1.0" encoding="UTF-8" standalone="yes"?>
<Relationships xmlns="http://schemas.openxmlformats.org/package/2006/relationships"><Relationship Id="rId1" Type="http://schemas.openxmlformats.org/officeDocument/2006/relationships/package" Target="../embeddings/Microsoft_Excel_Worksheet9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1.1816518144759626E-2</c:v>
                </c:pt>
                <c:pt idx="1">
                  <c:v>0.10259212167398467</c:v>
                </c:pt>
                <c:pt idx="2">
                  <c:v>4.4696005610716065E-2</c:v>
                </c:pt>
                <c:pt idx="3">
                  <c:v>0.18031366781779937</c:v>
                </c:pt>
                <c:pt idx="4">
                  <c:v>0.12770096230532801</c:v>
                </c:pt>
                <c:pt idx="5">
                  <c:v>5.34603653646291E-2</c:v>
                </c:pt>
                <c:pt idx="6">
                  <c:v>0.37077158934650167</c:v>
                </c:pt>
                <c:pt idx="7">
                  <c:v>0.10864876973628151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8.8301964626816612E-4</c:v>
                </c:pt>
                <c:pt idx="1">
                  <c:v>5.6571589283753885E-3</c:v>
                </c:pt>
                <c:pt idx="2">
                  <c:v>3.6280559236526018E-2</c:v>
                </c:pt>
                <c:pt idx="3">
                  <c:v>1.3032383738995429E-2</c:v>
                </c:pt>
                <c:pt idx="4">
                  <c:v>1.7221574946029845E-2</c:v>
                </c:pt>
                <c:pt idx="5">
                  <c:v>7.2928990913613025E-3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0.12447638333752499</c:v>
                </c:pt>
                <c:pt idx="2">
                  <c:v>1.5353466182841597E-2</c:v>
                </c:pt>
                <c:pt idx="3">
                  <c:v>8.2565858734893527E-2</c:v>
                </c:pt>
                <c:pt idx="4">
                  <c:v>2.1701593936910228E-2</c:v>
                </c:pt>
                <c:pt idx="5">
                  <c:v>4.6190057732142749E-2</c:v>
                </c:pt>
                <c:pt idx="6">
                  <c:v>3.8500730021324234E-3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4.8183689688181116E-3</c:v>
                </c:pt>
                <c:pt idx="3">
                  <c:v>5.7903243342468894E-2</c:v>
                </c:pt>
                <c:pt idx="4">
                  <c:v>0.25443512484690717</c:v>
                </c:pt>
                <c:pt idx="5">
                  <c:v>0.68284326284180585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5.1835219268218198E-3</c:v>
                </c:pt>
                <c:pt idx="3">
                  <c:v>6.2291116691655248E-2</c:v>
                </c:pt>
                <c:pt idx="4">
                  <c:v>0.27368971952286819</c:v>
                </c:pt>
                <c:pt idx="5">
                  <c:v>0.65883564185865473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0.15237673369494559</c:v>
                </c:pt>
                <c:pt idx="2">
                  <c:v>5.1713851678880991E-2</c:v>
                </c:pt>
                <c:pt idx="3">
                  <c:v>0.2095803702095986</c:v>
                </c:pt>
                <c:pt idx="4">
                  <c:v>0.18317383906488505</c:v>
                </c:pt>
                <c:pt idx="5">
                  <c:v>5.3909691515094081E-2</c:v>
                </c:pt>
                <c:pt idx="6">
                  <c:v>0.25967818609668969</c:v>
                </c:pt>
                <c:pt idx="7">
                  <c:v>8.9375745004958124E-2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0.17236220338938268</c:v>
                </c:pt>
                <c:pt idx="2">
                  <c:v>1.7304274293812257E-2</c:v>
                </c:pt>
                <c:pt idx="3">
                  <c:v>0.34383802172965927</c:v>
                </c:pt>
                <c:pt idx="4">
                  <c:v>0.26147937743486638</c:v>
                </c:pt>
                <c:pt idx="5">
                  <c:v>5.6096373347896876E-2</c:v>
                </c:pt>
                <c:pt idx="6">
                  <c:v>0.14891833986311886</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0.16414779147250116</c:v>
                </c:pt>
                <c:pt idx="2">
                  <c:v>5.3210250659145898E-2</c:v>
                </c:pt>
                <c:pt idx="3">
                  <c:v>0.22376600538401614</c:v>
                </c:pt>
                <c:pt idx="4">
                  <c:v>0.14700867224184741</c:v>
                </c:pt>
                <c:pt idx="5">
                  <c:v>4.8339345986671028E-2</c:v>
                </c:pt>
                <c:pt idx="6">
                  <c:v>0.26524357874364785</c:v>
                </c:pt>
                <c:pt idx="7">
                  <c:v>9.8068968519836708E-2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4.1384925592899496E-2</c:v>
                </c:pt>
                <c:pt idx="7">
                  <c:v>0.95861507440710059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4.1382610996621223E-2</c:v>
                </c:pt>
                <c:pt idx="7">
                  <c:v>0.95861738900337878</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0.13359295960166387</c:v>
                </c:pt>
                <c:pt idx="2">
                  <c:v>1.7303581171426358E-2</c:v>
                </c:pt>
                <c:pt idx="3">
                  <c:v>5.057955161711436E-2</c:v>
                </c:pt>
                <c:pt idx="4">
                  <c:v>2.3688589045592869E-2</c:v>
                </c:pt>
                <c:pt idx="5">
                  <c:v>1.069909046584803E-2</c:v>
                </c:pt>
                <c:pt idx="6">
                  <c:v>1.9059266099032213E-3</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5.2678761770074182E-4</c:v>
                </c:pt>
                <c:pt idx="3">
                  <c:v>0.69437802528796788</c:v>
                </c:pt>
                <c:pt idx="4">
                  <c:v>0.30122356685386337</c:v>
                </c:pt>
                <c:pt idx="6">
                  <c:v>1.3589683627089205E-3</c:v>
                </c:pt>
                <c:pt idx="7">
                  <c:v>2.2169582735640158E-3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5.6245418110851056E-4</c:v>
                </c:pt>
                <c:pt idx="3">
                  <c:v>0.70821675922194982</c:v>
                </c:pt>
                <c:pt idx="4">
                  <c:v>0.28708778206315727</c:v>
                </c:pt>
                <c:pt idx="6">
                  <c:v>1.4506151432709048E-3</c:v>
                </c:pt>
                <c:pt idx="7">
                  <c:v>2.3667371073764617E-3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0.15615881331121301</c:v>
                </c:pt>
                <c:pt idx="2">
                  <c:v>1.4789005164023544E-2</c:v>
                </c:pt>
                <c:pt idx="3">
                  <c:v>0.46293878009622597</c:v>
                </c:pt>
                <c:pt idx="4">
                  <c:v>0.22842115089782389</c:v>
                </c:pt>
                <c:pt idx="5">
                  <c:v>7.1681528678334147E-2</c:v>
                </c:pt>
                <c:pt idx="6">
                  <c:v>6.6010325957830643E-2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1.3360193458828323E-3</c:v>
                </c:pt>
                <c:pt idx="6">
                  <c:v>2.0499937066905814E-2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0.16290672509186477</c:v>
                </c:pt>
                <c:pt idx="2">
                  <c:v>1.5870249124814474E-2</c:v>
                </c:pt>
                <c:pt idx="3">
                  <c:v>0.46698748662679673</c:v>
                </c:pt>
                <c:pt idx="4">
                  <c:v>0.20704066391670514</c:v>
                </c:pt>
                <c:pt idx="5">
                  <c:v>7.6703120154005794E-2</c:v>
                </c:pt>
                <c:pt idx="6">
                  <c:v>7.0491326317479966E-2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1.4326555215796886E-3</c:v>
                </c:pt>
                <c:pt idx="6">
                  <c:v>2.193206592368609E-2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1.0297605667087434E-2</c:v>
                </c:pt>
                <c:pt idx="2">
                  <c:v>0.27110383582312564</c:v>
                </c:pt>
                <c:pt idx="3">
                  <c:v>0.32140561867049389</c:v>
                </c:pt>
                <c:pt idx="4">
                  <c:v>0.24717980752049851</c:v>
                </c:pt>
                <c:pt idx="5">
                  <c:v>0.12147058194323068</c:v>
                </c:pt>
                <c:pt idx="7">
                  <c:v>2.850719093521397E-2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1.9459234676820966E-2</c:v>
                </c:pt>
                <c:pt idx="3">
                  <c:v>0.26281463784541875</c:v>
                </c:pt>
                <c:pt idx="4">
                  <c:v>0.65465484625859205</c:v>
                </c:pt>
                <c:pt idx="5">
                  <c:v>5.8665535995303365E-2</c:v>
                </c:pt>
                <c:pt idx="6">
                  <c:v>4.4057452238647756E-3</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1.0888181884682418E-2</c:v>
                </c:pt>
                <c:pt idx="2">
                  <c:v>0.27811849882306261</c:v>
                </c:pt>
                <c:pt idx="3">
                  <c:v>0.33325919619746669</c:v>
                </c:pt>
                <c:pt idx="4">
                  <c:v>0.22126688473757719</c:v>
                </c:pt>
                <c:pt idx="5">
                  <c:v>0.12673299706103711</c:v>
                </c:pt>
                <c:pt idx="7">
                  <c:v>2.9696896807802214E-2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0.10923747628562824</c:v>
                </c:pt>
                <c:pt idx="7">
                  <c:v>0.8907625237143717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0.11206542484423936</c:v>
                </c:pt>
                <c:pt idx="7">
                  <c:v>0.88793457515576069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1.8010494043590643E-2</c:v>
                </c:pt>
                <c:pt idx="3">
                  <c:v>2.4490178651511322E-2</c:v>
                </c:pt>
                <c:pt idx="5">
                  <c:v>2.0670697401358438E-2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8.6006011998094808E-2</c:v>
                </c:pt>
                <c:pt idx="4">
                  <c:v>0.91187599058788615</c:v>
                </c:pt>
                <c:pt idx="6">
                  <c:v>2.11799741401901E-3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8.5277348396115657E-2</c:v>
                </c:pt>
                <c:pt idx="4">
                  <c:v>0.91241375414557202</c:v>
                </c:pt>
                <c:pt idx="6">
                  <c:v>2.308897458312397E-3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0.57072995962419926</c:v>
                </c:pt>
                <c:pt idx="4">
                  <c:v>1.9318232070064129E-2</c:v>
                </c:pt>
                <c:pt idx="5">
                  <c:v>0.36421249202618233</c:v>
                </c:pt>
                <c:pt idx="6">
                  <c:v>4.5739316279554215E-2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1.0297605667087434E-2</c:v>
                </c:pt>
                <c:pt idx="2">
                  <c:v>0.27110383582312564</c:v>
                </c:pt>
                <c:pt idx="3">
                  <c:v>0.32140561867049389</c:v>
                </c:pt>
                <c:pt idx="4">
                  <c:v>0.24717980752049851</c:v>
                </c:pt>
                <c:pt idx="5">
                  <c:v>0.12147058194323068</c:v>
                </c:pt>
                <c:pt idx="7">
                  <c:v>2.850719093521397E-2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0.57598649706862437</c:v>
                </c:pt>
                <c:pt idx="4">
                  <c:v>1.8727328467897156E-2</c:v>
                </c:pt>
                <c:pt idx="5">
                  <c:v>0.35903084097503574</c:v>
                </c:pt>
                <c:pt idx="6">
                  <c:v>4.6255333488442747E-2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1.7977485231548705E-2</c:v>
                </c:pt>
                <c:pt idx="1">
                  <c:v>4.3817069764696672E-3</c:v>
                </c:pt>
                <c:pt idx="3">
                  <c:v>7.9129361019628641E-2</c:v>
                </c:pt>
                <c:pt idx="4">
                  <c:v>9.6937716391204562E-2</c:v>
                </c:pt>
                <c:pt idx="5">
                  <c:v>3.2210973264409561E-2</c:v>
                </c:pt>
                <c:pt idx="6">
                  <c:v>0.59961860167283276</c:v>
                </c:pt>
                <c:pt idx="7">
                  <c:v>0.16974415544390609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2.0196861556014755E-2</c:v>
                </c:pt>
                <c:pt idx="1">
                  <c:v>4.9534704654466124E-3</c:v>
                </c:pt>
                <c:pt idx="3">
                  <c:v>8.5044730878438751E-2</c:v>
                </c:pt>
                <c:pt idx="4">
                  <c:v>8.4158635774459783E-2</c:v>
                </c:pt>
                <c:pt idx="5">
                  <c:v>2.4961383200503721E-2</c:v>
                </c:pt>
                <c:pt idx="6">
                  <c:v>0.59355204274845652</c:v>
                </c:pt>
                <c:pt idx="7">
                  <c:v>0.18713287537667977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1.6691151922863157E-3</c:v>
                </c:pt>
                <c:pt idx="6">
                  <c:v>0.89738533088266748</c:v>
                </c:pt>
                <c:pt idx="7">
                  <c:v>0.1009455539250462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1.8841701189233645E-3</c:v>
                </c:pt>
                <c:pt idx="6">
                  <c:v>0.8887620059601018</c:v>
                </c:pt>
                <c:pt idx="7">
                  <c:v>0.10935382392097481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0.35048643464118467</c:v>
                </c:pt>
                <c:pt idx="3">
                  <c:v>4.0190214424929609E-3</c:v>
                </c:pt>
                <c:pt idx="5">
                  <c:v>4.813417971637831E-2</c:v>
                </c:pt>
                <c:pt idx="6">
                  <c:v>0.55401619513664246</c:v>
                </c:pt>
                <c:pt idx="7">
                  <c:v>4.3343461855403359E-2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0.35874651675339997</c:v>
                </c:pt>
                <c:pt idx="3">
                  <c:v>4.2509559046742572E-3</c:v>
                </c:pt>
                <c:pt idx="5">
                  <c:v>4.8854738169529288E-2</c:v>
                </c:pt>
                <c:pt idx="6">
                  <c:v>0.54555763546676062</c:v>
                </c:pt>
                <c:pt idx="7">
                  <c:v>4.2589385582264654E-2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0.14206726907533115</c:v>
                </c:pt>
                <c:pt idx="6">
                  <c:v>0.68527185187458561</c:v>
                </c:pt>
                <c:pt idx="7">
                  <c:v>0.17252181288423774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1.0888181884682418E-2</c:v>
                </c:pt>
                <c:pt idx="2">
                  <c:v>0.27811849882306261</c:v>
                </c:pt>
                <c:pt idx="3">
                  <c:v>0.33325919619746669</c:v>
                </c:pt>
                <c:pt idx="4">
                  <c:v>0.22126688473757719</c:v>
                </c:pt>
                <c:pt idx="5">
                  <c:v>0.12673299706103711</c:v>
                </c:pt>
                <c:pt idx="7">
                  <c:v>2.9696896807802214E-2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0.14201595648663989</c:v>
                </c:pt>
                <c:pt idx="6">
                  <c:v>0.68346534154991856</c:v>
                </c:pt>
                <c:pt idx="7">
                  <c:v>0.17437787264433491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0.11395532169059029</c:v>
                </c:pt>
                <c:pt idx="3">
                  <c:v>0.10114727231967119</c:v>
                </c:pt>
                <c:pt idx="4">
                  <c:v>0.26738168755814129</c:v>
                </c:pt>
                <c:pt idx="5">
                  <c:v>0.15541850517416556</c:v>
                </c:pt>
                <c:pt idx="6">
                  <c:v>0.13125221981654281</c:v>
                </c:pt>
                <c:pt idx="7">
                  <c:v>0.23084499344088882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0.1155907681291401</c:v>
                </c:pt>
                <c:pt idx="3">
                  <c:v>0.10420994012456593</c:v>
                </c:pt>
                <c:pt idx="4">
                  <c:v>0.25830901077890089</c:v>
                </c:pt>
                <c:pt idx="5">
                  <c:v>0.15596811729259077</c:v>
                </c:pt>
                <c:pt idx="6">
                  <c:v>0.12724168838057009</c:v>
                </c:pt>
                <c:pt idx="7">
                  <c:v>0.2386804752942322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0.25806320380552422</c:v>
                </c:pt>
                <c:pt idx="3">
                  <c:v>0.35460532133789757</c:v>
                </c:pt>
                <c:pt idx="4">
                  <c:v>1.3035473186622669E-2</c:v>
                </c:pt>
                <c:pt idx="5">
                  <c:v>0.37429600166995552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0.26258796890566993</c:v>
                </c:pt>
                <c:pt idx="3">
                  <c:v>0.36474070926515628</c:v>
                </c:pt>
                <c:pt idx="4">
                  <c:v>1.3412773514389284E-2</c:v>
                </c:pt>
                <c:pt idx="5">
                  <c:v>0.35925854831478449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0.62751348069077728</c:v>
                </c:pt>
                <c:pt idx="3">
                  <c:v>0.19290580285439543</c:v>
                </c:pt>
                <c:pt idx="4">
                  <c:v>0.17958071645482726</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0.62375186353083756</c:v>
                </c:pt>
                <c:pt idx="3">
                  <c:v>0.19518511031114372</c:v>
                </c:pt>
                <c:pt idx="4">
                  <c:v>0.18106302615801873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2.9707419831501439E-2</c:v>
                </c:pt>
                <c:pt idx="3">
                  <c:v>0.55288283417586603</c:v>
                </c:pt>
                <c:pt idx="4">
                  <c:v>0.25258395799983968</c:v>
                </c:pt>
                <c:pt idx="5">
                  <c:v>6.7669065428981198E-2</c:v>
                </c:pt>
                <c:pt idx="7">
                  <c:v>9.7156722563811554E-2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6.4100680689169701E-2</c:v>
                </c:pt>
                <c:pt idx="2">
                  <c:v>0.596262561194153</c:v>
                </c:pt>
                <c:pt idx="3">
                  <c:v>0.12425956443302213</c:v>
                </c:pt>
                <c:pt idx="4">
                  <c:v>0.15293773411328282</c:v>
                </c:pt>
                <c:pt idx="5">
                  <c:v>5.6115066819361618E-2</c:v>
                </c:pt>
                <c:pt idx="6">
                  <c:v>1.3448581734789898E-3</c:v>
                </c:pt>
                <c:pt idx="7">
                  <c:v>4.979534577531794E-3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6.8050231160865032E-2</c:v>
                </c:pt>
                <c:pt idx="2">
                  <c:v>0.59807379864049104</c:v>
                </c:pt>
                <c:pt idx="3">
                  <c:v>0.13088229078813401</c:v>
                </c:pt>
                <c:pt idx="4">
                  <c:v>0.14509732042452214</c:v>
                </c:pt>
                <c:pt idx="5">
                  <c:v>5.1185420003440375E-2</c:v>
                </c:pt>
                <c:pt idx="6">
                  <c:v>1.4273941968363823E-3</c:v>
                </c:pt>
                <c:pt idx="7">
                  <c:v>5.2835447857110503E-3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0.39113162690156728</c:v>
                </c:pt>
                <c:pt idx="2">
                  <c:v>0.44773887528240697</c:v>
                </c:pt>
                <c:pt idx="3">
                  <c:v>1.542737478246718E-2</c:v>
                </c:pt>
                <c:pt idx="4">
                  <c:v>3.9342551287774176E-2</c:v>
                </c:pt>
                <c:pt idx="5">
                  <c:v>0.10635957174578443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0.39028520047412357</c:v>
                </c:pt>
                <c:pt idx="2">
                  <c:v>0.44723280130436482</c:v>
                </c:pt>
                <c:pt idx="3">
                  <c:v>1.4316573795671594E-2</c:v>
                </c:pt>
                <c:pt idx="4">
                  <c:v>4.0201835620677077E-2</c:v>
                </c:pt>
                <c:pt idx="5">
                  <c:v>0.10796358880516294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1.2710823132784576E-2</c:v>
                </c:pt>
                <c:pt idx="1">
                  <c:v>0.10788394773254027</c:v>
                </c:pt>
                <c:pt idx="2">
                  <c:v>4.6935106349944168E-2</c:v>
                </c:pt>
                <c:pt idx="3">
                  <c:v>0.18721915904999425</c:v>
                </c:pt>
                <c:pt idx="4">
                  <c:v>0.11435667812667059</c:v>
                </c:pt>
                <c:pt idx="5">
                  <c:v>5.2179556095082333E-2</c:v>
                </c:pt>
                <c:pt idx="6">
                  <c:v>0.36270526334207537</c:v>
                </c:pt>
                <c:pt idx="7">
                  <c:v>0.11600946617090849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2.5512574012335879E-3</c:v>
                </c:pt>
                <c:pt idx="3">
                  <c:v>0.3417349314706038</c:v>
                </c:pt>
                <c:pt idx="4">
                  <c:v>0.50805609943965235</c:v>
                </c:pt>
                <c:pt idx="5">
                  <c:v>0.14765771168851022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2.6041268099560614E-3</c:v>
                </c:pt>
                <c:pt idx="3">
                  <c:v>0.3331545351917537</c:v>
                </c:pt>
                <c:pt idx="4">
                  <c:v>0.51352452790598446</c:v>
                </c:pt>
                <c:pt idx="5">
                  <c:v>0.15071681009230581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1.0670758235829848E-2</c:v>
                </c:pt>
                <c:pt idx="3">
                  <c:v>0.22837568958216109</c:v>
                </c:pt>
                <c:pt idx="4">
                  <c:v>0.43842923190263766</c:v>
                </c:pt>
                <c:pt idx="5">
                  <c:v>0.32252432027937139</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9.5780173481722355E-4</c:v>
                </c:pt>
                <c:pt idx="1">
                  <c:v>5.7265694119279864E-3</c:v>
                </c:pt>
                <c:pt idx="2">
                  <c:v>3.805666643155646E-2</c:v>
                </c:pt>
                <c:pt idx="3">
                  <c:v>1.3975922051485914E-2</c:v>
                </c:pt>
                <c:pt idx="4">
                  <c:v>1.7748702230482132E-2</c:v>
                </c:pt>
                <c:pt idx="5">
                  <c:v>7.904868694850662E-3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0.10923747628562824</c:v>
                </c:pt>
                <c:pt idx="7">
                  <c:v>0.8907625237143717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0.11206542484423936</c:v>
                </c:pt>
                <c:pt idx="7">
                  <c:v>0.88793457515576069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0.33654206972485312</c:v>
                </c:pt>
                <c:pt idx="7">
                  <c:v>0.66345793027514688</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8.6006011998094808E-2</c:v>
                </c:pt>
                <c:pt idx="4">
                  <c:v>0.91187599058788615</c:v>
                </c:pt>
                <c:pt idx="6">
                  <c:v>2.11799741401901E-3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1.8142641418182653E-2</c:v>
                </c:pt>
                <c:pt idx="1">
                  <c:v>8.9772065529072256E-2</c:v>
                </c:pt>
                <c:pt idx="2">
                  <c:v>2.7820754268219949E-2</c:v>
                </c:pt>
                <c:pt idx="3">
                  <c:v>0.11681726774748077</c:v>
                </c:pt>
                <c:pt idx="4">
                  <c:v>7.3723299572251419E-2</c:v>
                </c:pt>
                <c:pt idx="5">
                  <c:v>4.3499322041014511E-2</c:v>
                </c:pt>
                <c:pt idx="6">
                  <c:v>0.50440186766215767</c:v>
                </c:pt>
                <c:pt idx="7">
                  <c:v>0.12582278176162071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8.5277348396115657E-2</c:v>
                </c:pt>
                <c:pt idx="4">
                  <c:v>0.91241375414557202</c:v>
                </c:pt>
                <c:pt idx="6">
                  <c:v>2.308897458312397E-3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0.15020890183926122</c:v>
                </c:pt>
                <c:pt idx="4">
                  <c:v>0.84979109816073883</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3.1545340410906379E-3</c:v>
                </c:pt>
                <c:pt idx="2">
                  <c:v>2.1018590380633254E-2</c:v>
                </c:pt>
                <c:pt idx="3">
                  <c:v>9.0027585051827754E-3</c:v>
                </c:pt>
                <c:pt idx="4">
                  <c:v>8.3857623325928853E-3</c:v>
                </c:pt>
                <c:pt idx="5">
                  <c:v>5.7967663553207729E-3</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0.57072995962419926</c:v>
                </c:pt>
                <c:pt idx="4">
                  <c:v>1.9318232070064129E-2</c:v>
                </c:pt>
                <c:pt idx="5">
                  <c:v>0.36421249202618233</c:v>
                </c:pt>
                <c:pt idx="6">
                  <c:v>4.5739316279554215E-2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0.57598649706862437</c:v>
                </c:pt>
                <c:pt idx="4">
                  <c:v>1.8727328467897156E-2</c:v>
                </c:pt>
                <c:pt idx="5">
                  <c:v>0.35903084097503574</c:v>
                </c:pt>
                <c:pt idx="6">
                  <c:v>4.6255333488442747E-2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0.57205162722534308</c:v>
                </c:pt>
                <c:pt idx="5">
                  <c:v>0.38371830031406168</c:v>
                </c:pt>
                <c:pt idx="6">
                  <c:v>4.4185721381108573E-2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6.00534562239467E-2</c:v>
                </c:pt>
                <c:pt idx="2">
                  <c:v>4.9937142870147819E-2</c:v>
                </c:pt>
                <c:pt idx="3">
                  <c:v>0.11860370139382811</c:v>
                </c:pt>
                <c:pt idx="4">
                  <c:v>0.4460427318613488</c:v>
                </c:pt>
                <c:pt idx="5">
                  <c:v>0.1356767557480783</c:v>
                </c:pt>
                <c:pt idx="6">
                  <c:v>0.17503664344260716</c:v>
                </c:pt>
                <c:pt idx="7">
                  <c:v>1.4649568460043089E-2</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1.7977485231548705E-2</c:v>
                </c:pt>
                <c:pt idx="1">
                  <c:v>4.3817069764696672E-3</c:v>
                </c:pt>
                <c:pt idx="3">
                  <c:v>7.9129361019628641E-2</c:v>
                </c:pt>
                <c:pt idx="4">
                  <c:v>9.6937716391204562E-2</c:v>
                </c:pt>
                <c:pt idx="5">
                  <c:v>3.2210973264409561E-2</c:v>
                </c:pt>
                <c:pt idx="6">
                  <c:v>0.59961860167283276</c:v>
                </c:pt>
                <c:pt idx="7">
                  <c:v>0.16974415544390609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2.0196861556014755E-2</c:v>
                </c:pt>
                <c:pt idx="1">
                  <c:v>4.9534704654466124E-3</c:v>
                </c:pt>
                <c:pt idx="3">
                  <c:v>8.5044730878438751E-2</c:v>
                </c:pt>
                <c:pt idx="4">
                  <c:v>8.4158635774459783E-2</c:v>
                </c:pt>
                <c:pt idx="5">
                  <c:v>2.4961383200503721E-2</c:v>
                </c:pt>
                <c:pt idx="6">
                  <c:v>0.59355204274845652</c:v>
                </c:pt>
                <c:pt idx="7">
                  <c:v>0.18713287537667977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2.2637343093680606E-2</c:v>
                </c:pt>
                <c:pt idx="1">
                  <c:v>4.7729610993634446E-3</c:v>
                </c:pt>
                <c:pt idx="3">
                  <c:v>7.1644928328376836E-2</c:v>
                </c:pt>
                <c:pt idx="4">
                  <c:v>5.6487099266176413E-2</c:v>
                </c:pt>
                <c:pt idx="5">
                  <c:v>1.9337964271829808E-2</c:v>
                </c:pt>
                <c:pt idx="6">
                  <c:v>0.66557162844524398</c:v>
                </c:pt>
                <c:pt idx="7">
                  <c:v>0.15954807549532893</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1.1739358995355801E-2</c:v>
                </c:pt>
                <c:pt idx="4">
                  <c:v>0.35061759355661359</c:v>
                </c:pt>
                <c:pt idx="5">
                  <c:v>0.2753012660412012</c:v>
                </c:pt>
                <c:pt idx="6">
                  <c:v>0.35591707561737423</c:v>
                </c:pt>
                <c:pt idx="7">
                  <c:v>6.4247057894552132E-3</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4.7049379829794867E-2</c:v>
                </c:pt>
                <c:pt idx="3">
                  <c:v>1.5563015695094539E-2</c:v>
                </c:pt>
                <c:pt idx="4">
                  <c:v>8.4153764258805778E-3</c:v>
                </c:pt>
                <c:pt idx="5">
                  <c:v>1.14750852450039E-2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1.6691151922863157E-3</c:v>
                </c:pt>
                <c:pt idx="6">
                  <c:v>0.89738533088266748</c:v>
                </c:pt>
                <c:pt idx="7">
                  <c:v>0.1009455539250462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1.1816518144759626E-2</c:v>
                </c:pt>
                <c:pt idx="1">
                  <c:v>0.10259212167398467</c:v>
                </c:pt>
                <c:pt idx="2">
                  <c:v>4.4696005610716065E-2</c:v>
                </c:pt>
                <c:pt idx="3">
                  <c:v>0.18031366781779937</c:v>
                </c:pt>
                <c:pt idx="4">
                  <c:v>0.12770096230532801</c:v>
                </c:pt>
                <c:pt idx="5">
                  <c:v>5.34603653646291E-2</c:v>
                </c:pt>
                <c:pt idx="6">
                  <c:v>0.37077158934650167</c:v>
                </c:pt>
                <c:pt idx="7">
                  <c:v>0.10864876973628151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1.8841701189233645E-3</c:v>
                </c:pt>
                <c:pt idx="6">
                  <c:v>0.8887620059601018</c:v>
                </c:pt>
                <c:pt idx="7">
                  <c:v>0.10935382392097481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2.1774378490012078E-3</c:v>
                </c:pt>
                <c:pt idx="6">
                  <c:v>0.88281733395810369</c:v>
                </c:pt>
                <c:pt idx="7">
                  <c:v>0.11500522819289506</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0.35048643464118467</c:v>
                </c:pt>
                <c:pt idx="3">
                  <c:v>4.0190214424929609E-3</c:v>
                </c:pt>
                <c:pt idx="5">
                  <c:v>4.813417971637831E-2</c:v>
                </c:pt>
                <c:pt idx="6">
                  <c:v>0.55401619513664246</c:v>
                </c:pt>
                <c:pt idx="7">
                  <c:v>4.3343461855403359E-2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0.35874651675339997</c:v>
                </c:pt>
                <c:pt idx="3">
                  <c:v>4.2509559046742572E-3</c:v>
                </c:pt>
                <c:pt idx="5">
                  <c:v>4.8854738169529288E-2</c:v>
                </c:pt>
                <c:pt idx="6">
                  <c:v>0.54555763546676062</c:v>
                </c:pt>
                <c:pt idx="7">
                  <c:v>4.2589385582264654E-2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3.0136401797186529E-3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0.34532558261464363</c:v>
                </c:pt>
                <c:pt idx="3">
                  <c:v>4.8911390279648788E-3</c:v>
                </c:pt>
                <c:pt idx="5">
                  <c:v>4.9189207886951802E-2</c:v>
                </c:pt>
                <c:pt idx="6">
                  <c:v>0.55772997912451627</c:v>
                </c:pt>
                <c:pt idx="7">
                  <c:v>4.2864091345923443E-2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0.14206726907533115</c:v>
                </c:pt>
                <c:pt idx="6">
                  <c:v>0.68527185187458561</c:v>
                </c:pt>
                <c:pt idx="7">
                  <c:v>0.17252181288423774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0.14201595648663989</c:v>
                </c:pt>
                <c:pt idx="6">
                  <c:v>0.68346534154991856</c:v>
                </c:pt>
                <c:pt idx="7">
                  <c:v>0.17437787264433491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0.11939449575773618</c:v>
                </c:pt>
                <c:pt idx="6">
                  <c:v>0.70051087983695126</c:v>
                </c:pt>
                <c:pt idx="7">
                  <c:v>0.17994350573761095</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1.2710823132784576E-2</c:v>
                </c:pt>
                <c:pt idx="1">
                  <c:v>0.10788394773254027</c:v>
                </c:pt>
                <c:pt idx="2">
                  <c:v>4.6935106349944168E-2</c:v>
                </c:pt>
                <c:pt idx="3">
                  <c:v>0.18721915904999425</c:v>
                </c:pt>
                <c:pt idx="4">
                  <c:v>0.11435667812667059</c:v>
                </c:pt>
                <c:pt idx="5">
                  <c:v>5.2179556095082333E-2</c:v>
                </c:pt>
                <c:pt idx="6">
                  <c:v>0.36270526334207537</c:v>
                </c:pt>
                <c:pt idx="7">
                  <c:v>0.11600946617090849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0.11395532169059029</c:v>
                </c:pt>
                <c:pt idx="3">
                  <c:v>0.10114727231967119</c:v>
                </c:pt>
                <c:pt idx="4">
                  <c:v>0.26738168755814129</c:v>
                </c:pt>
                <c:pt idx="5">
                  <c:v>0.15541850517416556</c:v>
                </c:pt>
                <c:pt idx="6">
                  <c:v>0.13125221981654281</c:v>
                </c:pt>
                <c:pt idx="7">
                  <c:v>0.23084499344088882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0.1155907681291401</c:v>
                </c:pt>
                <c:pt idx="3">
                  <c:v>0.10420994012456593</c:v>
                </c:pt>
                <c:pt idx="4">
                  <c:v>0.25830901077890089</c:v>
                </c:pt>
                <c:pt idx="5">
                  <c:v>0.15596811729259077</c:v>
                </c:pt>
                <c:pt idx="6">
                  <c:v>0.12724168838057009</c:v>
                </c:pt>
                <c:pt idx="7">
                  <c:v>0.2386804752942322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0.15388790694027116</c:v>
                </c:pt>
                <c:pt idx="3">
                  <c:v>0.12544764937208197</c:v>
                </c:pt>
                <c:pt idx="4">
                  <c:v>0.31104649809166418</c:v>
                </c:pt>
                <c:pt idx="5">
                  <c:v>0.16554786079825995</c:v>
                </c:pt>
                <c:pt idx="6">
                  <c:v>0.15466467470680739</c:v>
                </c:pt>
                <c:pt idx="7">
                  <c:v>8.9405410090915335E-2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0.7143187143187143</c:v>
                </c:pt>
                <c:pt idx="7">
                  <c:v>0.2856812856812857</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5.7301451869942767E-2</c:v>
                </c:pt>
                <c:pt idx="2">
                  <c:v>7.8708074862622428E-3</c:v>
                </c:pt>
                <c:pt idx="3">
                  <c:v>1.2287473677491291E-2</c:v>
                </c:pt>
                <c:pt idx="4">
                  <c:v>7.1739953034813345E-3</c:v>
                </c:pt>
                <c:pt idx="5">
                  <c:v>9.1523117157312137E-3</c:v>
                </c:pt>
                <c:pt idx="6">
                  <c:v>5.2266495225169541E-4</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3.2649315722433907E-3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0.25806320380552422</c:v>
                </c:pt>
                <c:pt idx="3">
                  <c:v>0.35460532133789757</c:v>
                </c:pt>
                <c:pt idx="4">
                  <c:v>1.3035473186622669E-2</c:v>
                </c:pt>
                <c:pt idx="5">
                  <c:v>0.37429600166995552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0.26258796890566993</c:v>
                </c:pt>
                <c:pt idx="3">
                  <c:v>0.36474070926515628</c:v>
                </c:pt>
                <c:pt idx="4">
                  <c:v>1.3412773514389284E-2</c:v>
                </c:pt>
                <c:pt idx="5">
                  <c:v>0.35925854831478449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0.30151797849093709</c:v>
                </c:pt>
                <c:pt idx="3">
                  <c:v>0.35130567493156734</c:v>
                </c:pt>
                <c:pt idx="4">
                  <c:v>1.9184423592194012E-2</c:v>
                </c:pt>
                <c:pt idx="5">
                  <c:v>0.32799192298530161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1.8142641418182653E-2</c:v>
                </c:pt>
                <c:pt idx="1">
                  <c:v>8.9772065529072256E-2</c:v>
                </c:pt>
                <c:pt idx="2">
                  <c:v>2.7820754268219949E-2</c:v>
                </c:pt>
                <c:pt idx="3">
                  <c:v>0.11681726774748077</c:v>
                </c:pt>
                <c:pt idx="4">
                  <c:v>7.3723299572251419E-2</c:v>
                </c:pt>
                <c:pt idx="5">
                  <c:v>4.3499322041014511E-2</c:v>
                </c:pt>
                <c:pt idx="6">
                  <c:v>0.50440186766215767</c:v>
                </c:pt>
                <c:pt idx="7">
                  <c:v>0.12582278176162071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0.62751348069077728</c:v>
                </c:pt>
                <c:pt idx="3">
                  <c:v>0.19290580285439543</c:v>
                </c:pt>
                <c:pt idx="4">
                  <c:v>0.17958071645482726</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0.62375186353083756</c:v>
                </c:pt>
                <c:pt idx="3">
                  <c:v>0.19518511031114372</c:v>
                </c:pt>
                <c:pt idx="4">
                  <c:v>0.18106302615801873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0.62201661254731977</c:v>
                </c:pt>
                <c:pt idx="3">
                  <c:v>0.19621123957244507</c:v>
                </c:pt>
                <c:pt idx="4">
                  <c:v>0.18177214788023521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6.00534562239467E-2</c:v>
                </c:pt>
                <c:pt idx="2">
                  <c:v>4.9937142870147819E-2</c:v>
                </c:pt>
                <c:pt idx="3">
                  <c:v>0.11860370139382811</c:v>
                </c:pt>
                <c:pt idx="4">
                  <c:v>0.4460427318613488</c:v>
                </c:pt>
                <c:pt idx="5">
                  <c:v>0.1356767557480783</c:v>
                </c:pt>
                <c:pt idx="6">
                  <c:v>0.17503664344260716</c:v>
                </c:pt>
                <c:pt idx="7">
                  <c:v>1.4649568460043089E-2</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6.4100680689169701E-2</c:v>
                </c:pt>
                <c:pt idx="2">
                  <c:v>0.596262561194153</c:v>
                </c:pt>
                <c:pt idx="3">
                  <c:v>0.12425956443302213</c:v>
                </c:pt>
                <c:pt idx="4">
                  <c:v>0.15293773411328282</c:v>
                </c:pt>
                <c:pt idx="5">
                  <c:v>5.6115066819361618E-2</c:v>
                </c:pt>
                <c:pt idx="6">
                  <c:v>1.3448581734789898E-3</c:v>
                </c:pt>
                <c:pt idx="7">
                  <c:v>4.979534577531794E-3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6.8050231160865032E-2</c:v>
                </c:pt>
                <c:pt idx="2">
                  <c:v>0.59807379864049104</c:v>
                </c:pt>
                <c:pt idx="3">
                  <c:v>0.13088229078813401</c:v>
                </c:pt>
                <c:pt idx="4">
                  <c:v>0.14509732042452214</c:v>
                </c:pt>
                <c:pt idx="5">
                  <c:v>5.1185420003440375E-2</c:v>
                </c:pt>
                <c:pt idx="6">
                  <c:v>1.4273941968363823E-3</c:v>
                </c:pt>
                <c:pt idx="7">
                  <c:v>5.2835447857110503E-3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0.72815277140991308</c:v>
                </c:pt>
                <c:pt idx="3">
                  <c:v>0.11456468252962562</c:v>
                </c:pt>
                <c:pt idx="4">
                  <c:v>0.151562296404326</c:v>
                </c:pt>
                <c:pt idx="6">
                  <c:v>5.4520697544218578E-3</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0.18450654503530836</c:v>
                </c:pt>
                <c:pt idx="3">
                  <c:v>4.4156264550550002E-2</c:v>
                </c:pt>
                <c:pt idx="4">
                  <c:v>0.6590389042856758</c:v>
                </c:pt>
                <c:pt idx="5">
                  <c:v>0.11229828612846589</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0.39113162690156728</c:v>
                </c:pt>
                <c:pt idx="2">
                  <c:v>0.44773887528240697</c:v>
                </c:pt>
                <c:pt idx="3">
                  <c:v>1.542737478246718E-2</c:v>
                </c:pt>
                <c:pt idx="4">
                  <c:v>3.9342551287774176E-2</c:v>
                </c:pt>
                <c:pt idx="5">
                  <c:v>0.10635957174578443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0.39113162690156728</c:v>
                </c:pt>
                <c:pt idx="2">
                  <c:v>0.21859950367807893</c:v>
                </c:pt>
                <c:pt idx="5">
                  <c:v>0.10635782910099449</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0.39028520047412357</c:v>
                </c:pt>
                <c:pt idx="2">
                  <c:v>0.44723280130436482</c:v>
                </c:pt>
                <c:pt idx="3">
                  <c:v>1.4316573795671594E-2</c:v>
                </c:pt>
                <c:pt idx="4">
                  <c:v>4.0201835620677077E-2</c:v>
                </c:pt>
                <c:pt idx="5">
                  <c:v>0.10796358880516294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0.39028520047412357</c:v>
                </c:pt>
                <c:pt idx="2">
                  <c:v>0.21469280130245594</c:v>
                </c:pt>
                <c:pt idx="5">
                  <c:v>0.10796179447320943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0.30161277513992607</c:v>
                </c:pt>
                <c:pt idx="2">
                  <c:v>0.60831316033899108</c:v>
                </c:pt>
                <c:pt idx="3">
                  <c:v>6.1285140013527771E-3</c:v>
                </c:pt>
                <c:pt idx="4">
                  <c:v>1.2133008562318238E-3</c:v>
                </c:pt>
                <c:pt idx="5">
                  <c:v>8.2732249663498347E-2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0.30161277513992607</c:v>
                </c:pt>
                <c:pt idx="2">
                  <c:v>0.34263365791784528</c:v>
                </c:pt>
                <c:pt idx="5">
                  <c:v>8.272643818423793E-2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0.32436412284837662</c:v>
                </c:pt>
                <c:pt idx="2">
                  <c:v>0.11246623481292402</c:v>
                </c:pt>
                <c:pt idx="3">
                  <c:v>0.35121368863329672</c:v>
                </c:pt>
                <c:pt idx="5">
                  <c:v>0.21195595370540266</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0.32436412284837662</c:v>
                </c:pt>
                <c:pt idx="2">
                  <c:v>0.11246623481292402</c:v>
                </c:pt>
                <c:pt idx="5">
                  <c:v>0.21195595370540266</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2.5512574012335879E-3</c:v>
                </c:pt>
                <c:pt idx="3">
                  <c:v>0.3417349314706038</c:v>
                </c:pt>
                <c:pt idx="4">
                  <c:v>0.50805609943965235</c:v>
                </c:pt>
                <c:pt idx="5">
                  <c:v>0.14765771168851022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1.0234695694610062E-2</c:v>
                </c:pt>
                <c:pt idx="1">
                  <c:v>9.58160655331802E-2</c:v>
                </c:pt>
                <c:pt idx="2">
                  <c:v>4.0332572808938108E-2</c:v>
                </c:pt>
                <c:pt idx="3">
                  <c:v>0.18244703884368937</c:v>
                </c:pt>
                <c:pt idx="4">
                  <c:v>0.12969967090969065</c:v>
                </c:pt>
                <c:pt idx="5">
                  <c:v>5.5289665269220786E-2</c:v>
                </c:pt>
                <c:pt idx="6">
                  <c:v>0.37506082381542849</c:v>
                </c:pt>
                <c:pt idx="7">
                  <c:v>0.11111946712524239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2.6041268099560614E-3</c:v>
                </c:pt>
                <c:pt idx="3">
                  <c:v>0.3331545351917537</c:v>
                </c:pt>
                <c:pt idx="4">
                  <c:v>0.51352452790598446</c:v>
                </c:pt>
                <c:pt idx="5">
                  <c:v>0.15071681009230581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0.54042045881849643</c:v>
                </c:pt>
                <c:pt idx="4">
                  <c:v>8.5662216391480861E-2</c:v>
                </c:pt>
                <c:pt idx="5">
                  <c:v>0.37391732479002276</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0.82385042252872498</c:v>
                </c:pt>
                <c:pt idx="4">
                  <c:v>0.17614957747127497</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5.0444222196966468E-2</c:v>
                </c:pt>
                <c:pt idx="2">
                  <c:v>8.1915846630039261E-3</c:v>
                </c:pt>
                <c:pt idx="3">
                  <c:v>1.2646149311276739E-2</c:v>
                </c:pt>
                <c:pt idx="4">
                  <c:v>7.4662897002359232E-3</c:v>
                </c:pt>
                <c:pt idx="5">
                  <c:v>9.5253169909785568E-3</c:v>
                </c:pt>
                <c:pt idx="6">
                  <c:v>5.4396632292525826E-4</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1.1064181797789948E-2</c:v>
                </c:pt>
                <c:pt idx="1">
                  <c:v>0.10089685436631027</c:v>
                </c:pt>
                <c:pt idx="2">
                  <c:v>4.220597803109722E-2</c:v>
                </c:pt>
                <c:pt idx="3">
                  <c:v>0.19017620271128785</c:v>
                </c:pt>
                <c:pt idx="4">
                  <c:v>0.11594202997896508</c:v>
                </c:pt>
                <c:pt idx="5">
                  <c:v>5.4052993407344894E-2</c:v>
                </c:pt>
                <c:pt idx="6">
                  <c:v>0.36677238123060291</c:v>
                </c:pt>
                <c:pt idx="7">
                  <c:v>0.11888937847660179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5.3853260720827856E-2</c:v>
                </c:pt>
                <c:pt idx="2">
                  <c:v>8.6781617607599153E-3</c:v>
                </c:pt>
                <c:pt idx="3">
                  <c:v>1.2968841320668506E-2</c:v>
                </c:pt>
                <c:pt idx="4">
                  <c:v>8.1870796575066757E-3</c:v>
                </c:pt>
                <c:pt idx="5">
                  <c:v>1.0339617319266994E-2</c:v>
                </c:pt>
                <c:pt idx="6">
                  <c:v>5.9793732506390927E-4</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4.8183689688181116E-3</c:v>
                </c:pt>
                <c:pt idx="3">
                  <c:v>5.7903243342468894E-2</c:v>
                </c:pt>
                <c:pt idx="4">
                  <c:v>0.25443512484690717</c:v>
                </c:pt>
                <c:pt idx="5">
                  <c:v>0.68284326284180585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4.8183689688181116E-3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5.1835219268218198E-3</c:v>
                </c:pt>
                <c:pt idx="3">
                  <c:v>6.2291116691655248E-2</c:v>
                </c:pt>
                <c:pt idx="4">
                  <c:v>0.27368971952286819</c:v>
                </c:pt>
                <c:pt idx="5">
                  <c:v>0.65883564185865473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5.1835219268218198E-3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2.551292588471581E-2</c:v>
                </c:pt>
                <c:pt idx="3">
                  <c:v>0.2995412128723029</c:v>
                </c:pt>
                <c:pt idx="4">
                  <c:v>3.5011097419278443E-2</c:v>
                </c:pt>
                <c:pt idx="5">
                  <c:v>0.63993476382370285</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2.551292588471581E-2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1.7012310710717359E-2</c:v>
                </c:pt>
                <c:pt idx="1">
                  <c:v>8.4975090482149518E-2</c:v>
                </c:pt>
                <c:pt idx="2">
                  <c:v>2.1280657310724264E-2</c:v>
                </c:pt>
                <c:pt idx="3">
                  <c:v>0.11950391907115621</c:v>
                </c:pt>
                <c:pt idx="4">
                  <c:v>7.5123308023636662E-2</c:v>
                </c:pt>
                <c:pt idx="5">
                  <c:v>4.497889889898557E-2</c:v>
                </c:pt>
                <c:pt idx="6">
                  <c:v>0.50847659248921639</c:v>
                </c:pt>
                <c:pt idx="7">
                  <c:v>0.128649223013414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0.15237673369494559</c:v>
                </c:pt>
                <c:pt idx="2">
                  <c:v>5.1713851678880991E-2</c:v>
                </c:pt>
                <c:pt idx="3">
                  <c:v>0.2095803702095986</c:v>
                </c:pt>
                <c:pt idx="4">
                  <c:v>0.18317383906488505</c:v>
                </c:pt>
                <c:pt idx="5">
                  <c:v>5.3909691515094081E-2</c:v>
                </c:pt>
                <c:pt idx="6">
                  <c:v>0.25967818609668969</c:v>
                </c:pt>
                <c:pt idx="7">
                  <c:v>8.9375745004958124E-2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5.1667987668540694E-2</c:v>
                </c:pt>
                <c:pt idx="3">
                  <c:v>1.2043256871854761E-2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0.16414779147250116</c:v>
                </c:pt>
                <c:pt idx="2">
                  <c:v>5.3210250659145898E-2</c:v>
                </c:pt>
                <c:pt idx="3">
                  <c:v>0.22376600538401614</c:v>
                </c:pt>
                <c:pt idx="4">
                  <c:v>0.14700867224184741</c:v>
                </c:pt>
                <c:pt idx="5">
                  <c:v>4.8339345986671028E-2</c:v>
                </c:pt>
                <c:pt idx="6">
                  <c:v>0.26524357874364785</c:v>
                </c:pt>
                <c:pt idx="7">
                  <c:v>9.8068968519836708E-2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1.2710823132784576E-2</c:v>
                </c:pt>
                <c:pt idx="1">
                  <c:v>0.10788394773254027</c:v>
                </c:pt>
                <c:pt idx="2">
                  <c:v>4.6935106349944168E-2</c:v>
                </c:pt>
                <c:pt idx="3">
                  <c:v>0.18721915904999425</c:v>
                </c:pt>
                <c:pt idx="4">
                  <c:v>0.11435667812667059</c:v>
                </c:pt>
                <c:pt idx="5">
                  <c:v>5.2179556095082333E-2</c:v>
                </c:pt>
                <c:pt idx="6">
                  <c:v>0.36270526334207537</c:v>
                </c:pt>
                <c:pt idx="7">
                  <c:v>0.11600946617090849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2.8808003131640968E-2</c:v>
                </c:pt>
                <c:pt idx="2">
                  <c:v>6.9915828971751394E-3</c:v>
                </c:pt>
                <c:pt idx="3">
                  <c:v>4.5216772688848779E-3</c:v>
                </c:pt>
                <c:pt idx="4">
                  <c:v>2.7321099495320172E-3</c:v>
                </c:pt>
                <c:pt idx="5">
                  <c:v>2.2396913854435081E-3</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5.3201308444017756E-2</c:v>
                </c:pt>
                <c:pt idx="3">
                  <c:v>1.3319653793056864E-2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0.17130780000432524</c:v>
                </c:pt>
                <c:pt idx="2">
                  <c:v>3.5337584410710388E-2</c:v>
                </c:pt>
                <c:pt idx="3">
                  <c:v>0.2160084266648184</c:v>
                </c:pt>
                <c:pt idx="4">
                  <c:v>0.11307681127825013</c:v>
                </c:pt>
                <c:pt idx="5">
                  <c:v>5.4602582427420526E-2</c:v>
                </c:pt>
                <c:pt idx="6">
                  <c:v>0.29010062324867042</c:v>
                </c:pt>
                <c:pt idx="7">
                  <c:v>0.11956617196580493</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3.5329692891628559E-2</c:v>
                </c:pt>
                <c:pt idx="3">
                  <c:v>1.7920451069828057E-2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4.1972004644897726E-2</c:v>
                </c:pt>
                <c:pt idx="2">
                  <c:v>0.10595923795294429</c:v>
                </c:pt>
                <c:pt idx="3">
                  <c:v>9.1989265550461441E-2</c:v>
                </c:pt>
                <c:pt idx="4">
                  <c:v>0.38635866248312278</c:v>
                </c:pt>
                <c:pt idx="5">
                  <c:v>0.1360887864307756</c:v>
                </c:pt>
                <c:pt idx="6">
                  <c:v>0.21937325372853497</c:v>
                </c:pt>
                <c:pt idx="7">
                  <c:v>1.8258789209263167E-2</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0.10345062643533598</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5.3399735043198109E-2</c:v>
                </c:pt>
                <c:pt idx="2">
                  <c:v>5.07730273879924E-2</c:v>
                </c:pt>
                <c:pt idx="3">
                  <c:v>0.11301493567700069</c:v>
                </c:pt>
                <c:pt idx="4">
                  <c:v>0.45200317028960213</c:v>
                </c:pt>
                <c:pt idx="5">
                  <c:v>0.13794781278183976</c:v>
                </c:pt>
                <c:pt idx="6">
                  <c:v>0.17796653514044841</c:v>
                </c:pt>
                <c:pt idx="7">
                  <c:v>1.4894783679918523E-2</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4.1384925592899496E-2</c:v>
                </c:pt>
                <c:pt idx="7">
                  <c:v>0.95861507440710059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4.1384925592899496E-2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4.1382610996621223E-2</c:v>
                </c:pt>
                <c:pt idx="7">
                  <c:v>0.95861738900337878</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4.1382610996621223E-2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7.0997305970305468E-3</c:v>
                </c:pt>
                <c:pt idx="7">
                  <c:v>0.99290026940296949</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7.0997305970305468E-3</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2.2622065365639349E-2</c:v>
                </c:pt>
                <c:pt idx="2">
                  <c:v>1.9318403693915609E-3</c:v>
                </c:pt>
                <c:pt idx="3">
                  <c:v>4.7930961542006134E-3</c:v>
                </c:pt>
                <c:pt idx="4">
                  <c:v>2.187812609489373E-3</c:v>
                </c:pt>
                <c:pt idx="5">
                  <c:v>7.6863484690218933E-3</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5.2678761770074182E-4</c:v>
                </c:pt>
                <c:pt idx="3">
                  <c:v>0.69437802528796788</c:v>
                </c:pt>
                <c:pt idx="4">
                  <c:v>0.30122356685386337</c:v>
                </c:pt>
                <c:pt idx="6">
                  <c:v>1.3589683627089205E-3</c:v>
                </c:pt>
                <c:pt idx="7">
                  <c:v>2.2169582735640158E-3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5.6245418110851056E-4</c:v>
                </c:pt>
                <c:pt idx="3">
                  <c:v>0.70821675922194982</c:v>
                </c:pt>
                <c:pt idx="4">
                  <c:v>0.28708778206315727</c:v>
                </c:pt>
                <c:pt idx="6">
                  <c:v>1.4506151432709048E-3</c:v>
                </c:pt>
                <c:pt idx="7">
                  <c:v>2.3667371073764617E-3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0.69239818449635171</c:v>
                </c:pt>
                <c:pt idx="4">
                  <c:v>0.29125930764511215</c:v>
                </c:pt>
                <c:pt idx="5">
                  <c:v>1.2455240145378219E-3</c:v>
                </c:pt>
                <c:pt idx="6">
                  <c:v>5.7290604640285875E-3</c:v>
                </c:pt>
                <c:pt idx="7">
                  <c:v>9.3679233799697E-3</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2.092879246686323E-2</c:v>
                </c:pt>
                <c:pt idx="4">
                  <c:v>0.97907120753313681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0.15615881331121301</c:v>
                </c:pt>
                <c:pt idx="2">
                  <c:v>1.4789005164023544E-2</c:v>
                </c:pt>
                <c:pt idx="3">
                  <c:v>0.46293878009622597</c:v>
                </c:pt>
                <c:pt idx="4">
                  <c:v>0.22842115089782389</c:v>
                </c:pt>
                <c:pt idx="5">
                  <c:v>7.1681528678334147E-2</c:v>
                </c:pt>
                <c:pt idx="6">
                  <c:v>6.6010325957830643E-2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1.0234695694610062E-2</c:v>
                </c:pt>
                <c:pt idx="1">
                  <c:v>9.58160655331802E-2</c:v>
                </c:pt>
                <c:pt idx="2">
                  <c:v>4.0332572808938108E-2</c:v>
                </c:pt>
                <c:pt idx="3">
                  <c:v>0.18244703884368937</c:v>
                </c:pt>
                <c:pt idx="4">
                  <c:v>0.12969967090969065</c:v>
                </c:pt>
                <c:pt idx="5">
                  <c:v>5.5289665269220786E-2</c:v>
                </c:pt>
                <c:pt idx="6">
                  <c:v>0.37506082381542849</c:v>
                </c:pt>
                <c:pt idx="7">
                  <c:v>0.11111946712524239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3.8445970042755961E-2</c:v>
                </c:pt>
                <c:pt idx="3">
                  <c:v>9.6370896715808028E-3</c:v>
                </c:pt>
                <c:pt idx="4">
                  <c:v>4.7035976852258646E-2</c:v>
                </c:pt>
                <c:pt idx="5">
                  <c:v>2.6457985349163698E-2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0.16290672509186477</c:v>
                </c:pt>
                <c:pt idx="2">
                  <c:v>1.5870249124814474E-2</c:v>
                </c:pt>
                <c:pt idx="3">
                  <c:v>0.46698748662679673</c:v>
                </c:pt>
                <c:pt idx="4">
                  <c:v>0.20704066391670514</c:v>
                </c:pt>
                <c:pt idx="5">
                  <c:v>7.6703120154005794E-2</c:v>
                </c:pt>
                <c:pt idx="6">
                  <c:v>7.0491326317479966E-2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3.8428832057435872E-2</c:v>
                </c:pt>
                <c:pt idx="3">
                  <c:v>1.0044033318787277E-2</c:v>
                </c:pt>
                <c:pt idx="4">
                  <c:v>4.8764782747607503E-2</c:v>
                </c:pt>
                <c:pt idx="5">
                  <c:v>2.8297247127507086E-2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0.17236220338938268</c:v>
                </c:pt>
                <c:pt idx="2">
                  <c:v>1.7304274293812257E-2</c:v>
                </c:pt>
                <c:pt idx="3">
                  <c:v>0.34383802172965927</c:v>
                </c:pt>
                <c:pt idx="4">
                  <c:v>0.26147937743486638</c:v>
                </c:pt>
                <c:pt idx="5">
                  <c:v>5.6096373347896876E-2</c:v>
                </c:pt>
                <c:pt idx="6">
                  <c:v>0.14891833986311886</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3.8765831492895926E-2</c:v>
                </c:pt>
                <c:pt idx="3">
                  <c:v>2.2659651825786852E-3</c:v>
                </c:pt>
                <c:pt idx="4">
                  <c:v>7.1398714695174434E-2</c:v>
                </c:pt>
                <c:pt idx="5">
                  <c:v>4.5394942853481071E-2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1.9459234676820966E-2</c:v>
                </c:pt>
                <c:pt idx="3">
                  <c:v>0.26281463784541875</c:v>
                </c:pt>
                <c:pt idx="4">
                  <c:v>0.65465484625859205</c:v>
                </c:pt>
                <c:pt idx="5">
                  <c:v>5.8665535995303365E-2</c:v>
                </c:pt>
                <c:pt idx="6">
                  <c:v>4.4057452238647756E-3</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1.4487406332303226E-3</c:v>
                </c:pt>
                <c:pt idx="4">
                  <c:v>3.9629895385719293E-3</c:v>
                </c:pt>
                <c:pt idx="5">
                  <c:v>3.6945638081881262E-2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1.0297605667087434E-2</c:v>
                </c:pt>
                <c:pt idx="2">
                  <c:v>0.27110383582312564</c:v>
                </c:pt>
                <c:pt idx="3">
                  <c:v>0.32140561867049389</c:v>
                </c:pt>
                <c:pt idx="4">
                  <c:v>0.24717980752049851</c:v>
                </c:pt>
                <c:pt idx="5">
                  <c:v>0.12147058194323068</c:v>
                </c:pt>
                <c:pt idx="7">
                  <c:v>2.850719093521397E-2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0.26884282684426636</c:v>
                </c:pt>
                <c:pt idx="3">
                  <c:v>0.3083918897858437</c:v>
                </c:pt>
                <c:pt idx="4">
                  <c:v>0.24411128147932371</c:v>
                </c:pt>
                <c:pt idx="5">
                  <c:v>8.0647318291272224E-2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1.0888181884682418E-2</c:v>
                </c:pt>
                <c:pt idx="2">
                  <c:v>0.27811849882306261</c:v>
                </c:pt>
                <c:pt idx="3">
                  <c:v>0.33325919619746669</c:v>
                </c:pt>
                <c:pt idx="4">
                  <c:v>0.22126688473757719</c:v>
                </c:pt>
                <c:pt idx="5">
                  <c:v>0.12673299706103711</c:v>
                </c:pt>
                <c:pt idx="7">
                  <c:v>2.9696896807802214E-2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5.8877181781843355E-3</c:v>
                </c:pt>
                <c:pt idx="2">
                  <c:v>3.1979161180068515E-2</c:v>
                </c:pt>
                <c:pt idx="3">
                  <c:v>1.3563522541374452E-2</c:v>
                </c:pt>
                <c:pt idx="4">
                  <c:v>1.7923211890598111E-2</c:v>
                </c:pt>
                <c:pt idx="5">
                  <c:v>7.5901234339553836E-3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0.27572786554155787</c:v>
                </c:pt>
                <c:pt idx="3">
                  <c:v>0.32020090250596461</c:v>
                </c:pt>
                <c:pt idx="4">
                  <c:v>0.21802362799990407</c:v>
                </c:pt>
                <c:pt idx="5">
                  <c:v>8.3571778648537098E-2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2.9707419831501439E-2</c:v>
                </c:pt>
                <c:pt idx="3">
                  <c:v>0.55288283417586603</c:v>
                </c:pt>
                <c:pt idx="4">
                  <c:v>0.25258395799983968</c:v>
                </c:pt>
                <c:pt idx="5">
                  <c:v>6.7669065428981198E-2</c:v>
                </c:pt>
                <c:pt idx="7">
                  <c:v>9.7156722563811554E-2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2.9707419831501439E-2</c:v>
                </c:pt>
                <c:pt idx="3">
                  <c:v>0.52713916501417157</c:v>
                </c:pt>
                <c:pt idx="4">
                  <c:v>0.24050235776941353</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1.0670758235829848E-2</c:v>
                </c:pt>
                <c:pt idx="3">
                  <c:v>0.22837568958216109</c:v>
                </c:pt>
                <c:pt idx="4">
                  <c:v>0.43842923190263766</c:v>
                </c:pt>
                <c:pt idx="5">
                  <c:v>0.32252432027937139</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1.0670758235829848E-2</c:v>
                </c:pt>
                <c:pt idx="3">
                  <c:v>0.12973136025338339</c:v>
                </c:pt>
                <c:pt idx="4">
                  <c:v>0.43842923190263766</c:v>
                </c:pt>
                <c:pt idx="5">
                  <c:v>0.32252432027937139</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1.1064181797789948E-2</c:v>
                </c:pt>
                <c:pt idx="1">
                  <c:v>0.10089685436631027</c:v>
                </c:pt>
                <c:pt idx="2">
                  <c:v>4.220597803109722E-2</c:v>
                </c:pt>
                <c:pt idx="3">
                  <c:v>0.19017620271128785</c:v>
                </c:pt>
                <c:pt idx="4">
                  <c:v>0.11594202997896508</c:v>
                </c:pt>
                <c:pt idx="5">
                  <c:v>5.4052993407344894E-2</c:v>
                </c:pt>
                <c:pt idx="6">
                  <c:v>0.36677238123060291</c:v>
                </c:pt>
                <c:pt idx="7">
                  <c:v>0.11888937847660179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0.10923747628562824</c:v>
                </c:pt>
                <c:pt idx="7">
                  <c:v>0.8907625237143717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0.11206542484423936</c:v>
                </c:pt>
                <c:pt idx="7">
                  <c:v>0.88793457515576069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0.33654206972485312</c:v>
                </c:pt>
                <c:pt idx="7">
                  <c:v>0.66345793027514688</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5.9742953389195297E-3</c:v>
                </c:pt>
                <c:pt idx="2">
                  <c:v>3.335695792893343E-2</c:v>
                </c:pt>
                <c:pt idx="3">
                  <c:v>1.458050710000631E-2</c:v>
                </c:pt>
                <c:pt idx="4">
                  <c:v>1.8516237301214454E-2</c:v>
                </c:pt>
                <c:pt idx="5">
                  <c:v>8.2468257697268423E-3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8.6006011998094808E-2</c:v>
                </c:pt>
                <c:pt idx="4">
                  <c:v>0.91187599058788615</c:v>
                </c:pt>
                <c:pt idx="6">
                  <c:v>2.11799741401901E-3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0.37103391114195827</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8.5277348396115657E-2</c:v>
                </c:pt>
                <c:pt idx="4">
                  <c:v>0.91241375414557202</c:v>
                </c:pt>
                <c:pt idx="6">
                  <c:v>2.308897458312397E-3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0.3869886837349219</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0.15020890183926122</c:v>
                </c:pt>
                <c:pt idx="4">
                  <c:v>0.84979109816073883</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1.7012310710717359E-2</c:v>
                </c:pt>
                <c:pt idx="1">
                  <c:v>8.4975090482149518E-2</c:v>
                </c:pt>
                <c:pt idx="2">
                  <c:v>2.1280657310724264E-2</c:v>
                </c:pt>
                <c:pt idx="3">
                  <c:v>0.11950391907115621</c:v>
                </c:pt>
                <c:pt idx="4">
                  <c:v>7.5123308023636662E-2</c:v>
                </c:pt>
                <c:pt idx="5">
                  <c:v>4.497889889898557E-2</c:v>
                </c:pt>
                <c:pt idx="6">
                  <c:v>0.50847659248921639</c:v>
                </c:pt>
                <c:pt idx="7">
                  <c:v>0.128649223013414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0.57072995962419926</c:v>
                </c:pt>
                <c:pt idx="4">
                  <c:v>1.9318232070064129E-2</c:v>
                </c:pt>
                <c:pt idx="5">
                  <c:v>0.36421249202618233</c:v>
                </c:pt>
                <c:pt idx="6">
                  <c:v>4.5739316279554215E-2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0.57598649706862437</c:v>
                </c:pt>
                <c:pt idx="4">
                  <c:v>1.8727328467897156E-2</c:v>
                </c:pt>
                <c:pt idx="5">
                  <c:v>0.35903084097503574</c:v>
                </c:pt>
                <c:pt idx="6">
                  <c:v>4.6255333488442747E-2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3.2776276506118799E-3</c:v>
                </c:pt>
                <c:pt idx="2">
                  <c:v>1.4288487828934361E-2</c:v>
                </c:pt>
                <c:pt idx="3">
                  <c:v>9.3540566765183669E-3</c:v>
                </c:pt>
                <c:pt idx="4">
                  <c:v>8.712526306472854E-3</c:v>
                </c:pt>
                <c:pt idx="5">
                  <c:v>6.0229629615178104E-3</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0.57205162722534308</c:v>
                </c:pt>
                <c:pt idx="5">
                  <c:v>0.38371830031406168</c:v>
                </c:pt>
                <c:pt idx="6">
                  <c:v>4.4185721381108573E-2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1.7977485231548705E-2</c:v>
                </c:pt>
                <c:pt idx="1">
                  <c:v>4.3817069764696672E-3</c:v>
                </c:pt>
                <c:pt idx="3">
                  <c:v>7.9129361019628641E-2</c:v>
                </c:pt>
                <c:pt idx="4">
                  <c:v>9.6937716391204562E-2</c:v>
                </c:pt>
                <c:pt idx="5">
                  <c:v>3.2210973264409561E-2</c:v>
                </c:pt>
                <c:pt idx="6">
                  <c:v>0.59961860167283276</c:v>
                </c:pt>
                <c:pt idx="7">
                  <c:v>0.16974415544390609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2.0196861556014755E-2</c:v>
                </c:pt>
                <c:pt idx="1">
                  <c:v>4.9534704654466124E-3</c:v>
                </c:pt>
                <c:pt idx="3">
                  <c:v>8.5044730878438751E-2</c:v>
                </c:pt>
                <c:pt idx="4">
                  <c:v>8.4158635774459783E-2</c:v>
                </c:pt>
                <c:pt idx="5">
                  <c:v>2.4961383200503721E-2</c:v>
                </c:pt>
                <c:pt idx="6">
                  <c:v>0.59355204274845652</c:v>
                </c:pt>
                <c:pt idx="7">
                  <c:v>0.18713287537667977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2.2637343093680606E-2</c:v>
                </c:pt>
                <c:pt idx="1">
                  <c:v>4.7729610993634446E-3</c:v>
                </c:pt>
                <c:pt idx="3">
                  <c:v>7.1644928328376836E-2</c:v>
                </c:pt>
                <c:pt idx="4">
                  <c:v>5.6487099266176413E-2</c:v>
                </c:pt>
                <c:pt idx="5">
                  <c:v>1.9337964271829808E-2</c:v>
                </c:pt>
                <c:pt idx="6">
                  <c:v>0.66557162844524398</c:v>
                </c:pt>
                <c:pt idx="7">
                  <c:v>0.15954807549532893</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5.3399735043198109E-2</c:v>
                </c:pt>
                <c:pt idx="2">
                  <c:v>5.07730273879924E-2</c:v>
                </c:pt>
                <c:pt idx="3">
                  <c:v>0.11301493567700069</c:v>
                </c:pt>
                <c:pt idx="4">
                  <c:v>0.45200317028960213</c:v>
                </c:pt>
                <c:pt idx="5">
                  <c:v>0.13794781278183976</c:v>
                </c:pt>
                <c:pt idx="6">
                  <c:v>0.17796653514044841</c:v>
                </c:pt>
                <c:pt idx="7">
                  <c:v>1.4894783679918523E-2</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1.1739358995355801E-2</c:v>
                </c:pt>
                <c:pt idx="4">
                  <c:v>0.35061759355661359</c:v>
                </c:pt>
                <c:pt idx="5">
                  <c:v>0.2753012660412012</c:v>
                </c:pt>
                <c:pt idx="6">
                  <c:v>0.35591707561737423</c:v>
                </c:pt>
                <c:pt idx="7">
                  <c:v>6.4247057894552132E-3</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6.0931649153439911E-2</c:v>
                </c:pt>
                <c:pt idx="2">
                  <c:v>8.3183192111688526E-3</c:v>
                </c:pt>
                <c:pt idx="3">
                  <c:v>1.2539000070998637E-2</c:v>
                </c:pt>
                <c:pt idx="4">
                  <c:v>7.8476884751148834E-3</c:v>
                </c:pt>
                <c:pt idx="5">
                  <c:v>9.9108820224919816E-3</c:v>
                </c:pt>
                <c:pt idx="6">
                  <c:v>5.7314367665330199E-4</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4.7836926852182174E-2</c:v>
                </c:pt>
                <c:pt idx="3">
                  <c:v>1.582352086464997E-2</c:v>
                </c:pt>
                <c:pt idx="4">
                  <c:v>8.5562391677582849E-3</c:v>
                </c:pt>
                <c:pt idx="5">
                  <c:v>1.1667163636877205E-2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1.6691151922863157E-3</c:v>
                </c:pt>
                <c:pt idx="6">
                  <c:v>0.89738533088266748</c:v>
                </c:pt>
                <c:pt idx="7">
                  <c:v>0.1009455539250462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1.8841701189233645E-3</c:v>
                </c:pt>
                <c:pt idx="6">
                  <c:v>0.8887620059601018</c:v>
                </c:pt>
                <c:pt idx="7">
                  <c:v>0.10935382392097481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2.1774378490012078E-3</c:v>
                </c:pt>
                <c:pt idx="6">
                  <c:v>0.88281733395810369</c:v>
                </c:pt>
                <c:pt idx="7">
                  <c:v>0.11500522819289506</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0.35048643464118467</c:v>
                </c:pt>
                <c:pt idx="3">
                  <c:v>4.0190214424929609E-3</c:v>
                </c:pt>
                <c:pt idx="5">
                  <c:v>4.813417971637831E-2</c:v>
                </c:pt>
                <c:pt idx="6">
                  <c:v>0.55401619513664246</c:v>
                </c:pt>
                <c:pt idx="7">
                  <c:v>4.3343461855403359E-2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1.0234695694610062E-2</c:v>
                </c:pt>
                <c:pt idx="1">
                  <c:v>9.58160655331802E-2</c:v>
                </c:pt>
                <c:pt idx="2">
                  <c:v>4.0332572808938108E-2</c:v>
                </c:pt>
                <c:pt idx="3">
                  <c:v>0.18244703884368937</c:v>
                </c:pt>
                <c:pt idx="4">
                  <c:v>0.12969967090969065</c:v>
                </c:pt>
                <c:pt idx="5">
                  <c:v>5.5289665269220786E-2</c:v>
                </c:pt>
                <c:pt idx="6">
                  <c:v>0.37506082381542849</c:v>
                </c:pt>
                <c:pt idx="7">
                  <c:v>0.11111946712524239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0.35874651675339997</c:v>
                </c:pt>
                <c:pt idx="3">
                  <c:v>4.2509559046742572E-3</c:v>
                </c:pt>
                <c:pt idx="5">
                  <c:v>4.8854738169529288E-2</c:v>
                </c:pt>
                <c:pt idx="6">
                  <c:v>0.54555763546676062</c:v>
                </c:pt>
                <c:pt idx="7">
                  <c:v>4.2589385582264654E-2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0.34532558261464363</c:v>
                </c:pt>
                <c:pt idx="3">
                  <c:v>4.8911390279648788E-3</c:v>
                </c:pt>
                <c:pt idx="5">
                  <c:v>4.9189207886951802E-2</c:v>
                </c:pt>
                <c:pt idx="6">
                  <c:v>0.55772997912451627</c:v>
                </c:pt>
                <c:pt idx="7">
                  <c:v>4.2864091345923443E-2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0.14206726907533115</c:v>
                </c:pt>
                <c:pt idx="6">
                  <c:v>0.68527185187458561</c:v>
                </c:pt>
                <c:pt idx="7">
                  <c:v>0.17252181288423774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0.14201595648663989</c:v>
                </c:pt>
                <c:pt idx="6">
                  <c:v>0.68346534154991856</c:v>
                </c:pt>
                <c:pt idx="7">
                  <c:v>0.17437787264433491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3.1364620109288234E-3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0.11939449575773618</c:v>
                </c:pt>
                <c:pt idx="6">
                  <c:v>0.70051087983695126</c:v>
                </c:pt>
                <c:pt idx="7">
                  <c:v>0.17994350573761095</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0.11395532169059029</c:v>
                </c:pt>
                <c:pt idx="3">
                  <c:v>0.10114727231967119</c:v>
                </c:pt>
                <c:pt idx="4">
                  <c:v>0.26738168755814129</c:v>
                </c:pt>
                <c:pt idx="5">
                  <c:v>0.15541850517416556</c:v>
                </c:pt>
                <c:pt idx="6">
                  <c:v>0.13125221981654281</c:v>
                </c:pt>
                <c:pt idx="7">
                  <c:v>0.23084499344088882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0.1155907681291401</c:v>
                </c:pt>
                <c:pt idx="3">
                  <c:v>0.10420994012456593</c:v>
                </c:pt>
                <c:pt idx="4">
                  <c:v>0.25830901077890089</c:v>
                </c:pt>
                <c:pt idx="5">
                  <c:v>0.15596811729259077</c:v>
                </c:pt>
                <c:pt idx="6">
                  <c:v>0.12724168838057009</c:v>
                </c:pt>
                <c:pt idx="7">
                  <c:v>0.2386804752942322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0.15388790694027116</c:v>
                </c:pt>
                <c:pt idx="3">
                  <c:v>0.12544764937208197</c:v>
                </c:pt>
                <c:pt idx="4">
                  <c:v>0.31104649809166418</c:v>
                </c:pt>
                <c:pt idx="5">
                  <c:v>0.16554786079825995</c:v>
                </c:pt>
                <c:pt idx="6">
                  <c:v>0.15466467470680739</c:v>
                </c:pt>
                <c:pt idx="7">
                  <c:v>8.9405410090915335E-2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1.1064181797789948E-2</c:v>
                </c:pt>
                <c:pt idx="1">
                  <c:v>0.10089685436631027</c:v>
                </c:pt>
                <c:pt idx="2">
                  <c:v>4.220597803109722E-2</c:v>
                </c:pt>
                <c:pt idx="3">
                  <c:v>0.19017620271128785</c:v>
                </c:pt>
                <c:pt idx="4">
                  <c:v>0.11594202997896508</c:v>
                </c:pt>
                <c:pt idx="5">
                  <c:v>5.4052993407344894E-2</c:v>
                </c:pt>
                <c:pt idx="6">
                  <c:v>0.36677238123060291</c:v>
                </c:pt>
                <c:pt idx="7">
                  <c:v>0.11888937847660179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0.7143187143187143</c:v>
                </c:pt>
                <c:pt idx="7">
                  <c:v>0.2856812856812857</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0.25806320380552422</c:v>
                </c:pt>
                <c:pt idx="3">
                  <c:v>0.35460532133789757</c:v>
                </c:pt>
                <c:pt idx="4">
                  <c:v>1.3035473186622669E-2</c:v>
                </c:pt>
                <c:pt idx="5">
                  <c:v>0.37429600166995552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0.26258796890566993</c:v>
                </c:pt>
                <c:pt idx="3">
                  <c:v>0.36474070926515628</c:v>
                </c:pt>
                <c:pt idx="4">
                  <c:v>1.3412773514389284E-2</c:v>
                </c:pt>
                <c:pt idx="5">
                  <c:v>0.35925854831478449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0.30151797849093709</c:v>
                </c:pt>
                <c:pt idx="3">
                  <c:v>0.35130567493156734</c:v>
                </c:pt>
                <c:pt idx="4">
                  <c:v>1.9184423592194012E-2</c:v>
                </c:pt>
                <c:pt idx="5">
                  <c:v>0.32799192298530161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3.4061693958194511E-3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0.62751348069077728</c:v>
                </c:pt>
                <c:pt idx="3">
                  <c:v>0.19290580285439543</c:v>
                </c:pt>
                <c:pt idx="4">
                  <c:v>0.17958071645482726</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1.7012310710717359E-2</c:v>
                </c:pt>
                <c:pt idx="1">
                  <c:v>8.4975090482149518E-2</c:v>
                </c:pt>
                <c:pt idx="2">
                  <c:v>2.1280657310724264E-2</c:v>
                </c:pt>
                <c:pt idx="3">
                  <c:v>0.11950391907115621</c:v>
                </c:pt>
                <c:pt idx="4">
                  <c:v>7.5123308023636662E-2</c:v>
                </c:pt>
                <c:pt idx="5">
                  <c:v>4.497889889898557E-2</c:v>
                </c:pt>
                <c:pt idx="6">
                  <c:v>0.50847659248921639</c:v>
                </c:pt>
                <c:pt idx="7">
                  <c:v>0.128649223013414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0.62375186353083756</c:v>
                </c:pt>
                <c:pt idx="3">
                  <c:v>0.19518511031114372</c:v>
                </c:pt>
                <c:pt idx="4">
                  <c:v>0.18106302615801873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0.62201661254731977</c:v>
                </c:pt>
                <c:pt idx="3">
                  <c:v>0.19621123957244507</c:v>
                </c:pt>
                <c:pt idx="4">
                  <c:v>0.18177214788023521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6.4100680689169701E-2</c:v>
                </c:pt>
                <c:pt idx="2">
                  <c:v>0.596262561194153</c:v>
                </c:pt>
                <c:pt idx="3">
                  <c:v>0.12425956443302213</c:v>
                </c:pt>
                <c:pt idx="4">
                  <c:v>0.15293773411328282</c:v>
                </c:pt>
                <c:pt idx="5">
                  <c:v>5.6115066819361618E-2</c:v>
                </c:pt>
                <c:pt idx="6">
                  <c:v>1.3448581734789898E-3</c:v>
                </c:pt>
                <c:pt idx="7">
                  <c:v>4.979534577531794E-3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0.596262561194153</c:v>
                </c:pt>
                <c:pt idx="3">
                  <c:v>7.8038541658236024E-2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6.8050231160865032E-2</c:v>
                </c:pt>
                <c:pt idx="2">
                  <c:v>0.59807379864049104</c:v>
                </c:pt>
                <c:pt idx="3">
                  <c:v>0.13088229078813401</c:v>
                </c:pt>
                <c:pt idx="4">
                  <c:v>0.14509732042452214</c:v>
                </c:pt>
                <c:pt idx="5">
                  <c:v>5.1185420003440375E-2</c:v>
                </c:pt>
                <c:pt idx="6">
                  <c:v>1.4273941968363823E-3</c:v>
                </c:pt>
                <c:pt idx="7">
                  <c:v>5.2835447857110503E-3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0.59807379864049104</c:v>
                </c:pt>
                <c:pt idx="3">
                  <c:v>8.1816226847570825E-2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0.72815277140991308</c:v>
                </c:pt>
                <c:pt idx="3">
                  <c:v>0.11456468252962562</c:v>
                </c:pt>
                <c:pt idx="4">
                  <c:v>0.151562296404326</c:v>
                </c:pt>
                <c:pt idx="6">
                  <c:v>5.4520697544218578E-3</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5.3399735043198109E-2</c:v>
                </c:pt>
                <c:pt idx="2">
                  <c:v>5.07730273879924E-2</c:v>
                </c:pt>
                <c:pt idx="3">
                  <c:v>0.11301493567700069</c:v>
                </c:pt>
                <c:pt idx="4">
                  <c:v>0.45200317028960213</c:v>
                </c:pt>
                <c:pt idx="5">
                  <c:v>0.13794781278183976</c:v>
                </c:pt>
                <c:pt idx="6">
                  <c:v>0.17796653514044841</c:v>
                </c:pt>
                <c:pt idx="7">
                  <c:v>1.4894783679918523E-2</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0.72815277140991308</c:v>
                </c:pt>
                <c:pt idx="3">
                  <c:v>7.2750377399981012E-2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0.18450654503530836</c:v>
                </c:pt>
                <c:pt idx="3">
                  <c:v>4.4156264550550002E-2</c:v>
                </c:pt>
                <c:pt idx="4">
                  <c:v>0.6590389042856758</c:v>
                </c:pt>
                <c:pt idx="5">
                  <c:v>0.11229828612846589</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0.18450654503530836</c:v>
                </c:pt>
                <c:pt idx="3">
                  <c:v>4.4156264550550002E-2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0.39113162690156728</c:v>
                </c:pt>
                <c:pt idx="2">
                  <c:v>0.44773887528240697</c:v>
                </c:pt>
                <c:pt idx="3">
                  <c:v>1.542737478246718E-2</c:v>
                </c:pt>
                <c:pt idx="4">
                  <c:v>3.9342551287774176E-2</c:v>
                </c:pt>
                <c:pt idx="5">
                  <c:v>0.10635957174578443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0.22913937160432801</c:v>
                </c:pt>
                <c:pt idx="3">
                  <c:v>1.1788732461079674E-2</c:v>
                </c:pt>
                <c:pt idx="4">
                  <c:v>3.9342551287774176E-2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0.39028520047412357</c:v>
                </c:pt>
                <c:pt idx="2">
                  <c:v>0.44723280130436482</c:v>
                </c:pt>
                <c:pt idx="3">
                  <c:v>1.4316573795671594E-2</c:v>
                </c:pt>
                <c:pt idx="4">
                  <c:v>4.0201835620677077E-2</c:v>
                </c:pt>
                <c:pt idx="5">
                  <c:v>0.10796358880516294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0.23254000000190886</c:v>
                </c:pt>
                <c:pt idx="3">
                  <c:v>1.0570161385842739E-2</c:v>
                </c:pt>
                <c:pt idx="4">
                  <c:v>4.0201835620677077E-2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0.30161277513992607</c:v>
                </c:pt>
                <c:pt idx="2">
                  <c:v>0.60831316033899108</c:v>
                </c:pt>
                <c:pt idx="3">
                  <c:v>6.1285140013527771E-3</c:v>
                </c:pt>
                <c:pt idx="4">
                  <c:v>1.2133008562318238E-3</c:v>
                </c:pt>
                <c:pt idx="5">
                  <c:v>8.2732249663498347E-2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0.26567950242114574</c:v>
                </c:pt>
                <c:pt idx="4">
                  <c:v>1.2133008562318238E-3</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0.32436412284837662</c:v>
                </c:pt>
                <c:pt idx="2">
                  <c:v>0.11246623481292402</c:v>
                </c:pt>
                <c:pt idx="3">
                  <c:v>0.35121368863329672</c:v>
                </c:pt>
                <c:pt idx="5">
                  <c:v>0.21195595370540266</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0.35121368863329672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2.5512574012335879E-3</c:v>
                </c:pt>
                <c:pt idx="3">
                  <c:v>0.3417349314706038</c:v>
                </c:pt>
                <c:pt idx="4">
                  <c:v>0.50805609943965235</c:v>
                </c:pt>
                <c:pt idx="5">
                  <c:v>0.14765771168851022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0.28794641124693515</c:v>
                </c:pt>
                <c:pt idx="4">
                  <c:v>0.50482090043687122</c:v>
                </c:pt>
                <c:pt idx="5">
                  <c:v>0.14177347374362773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2.6041268099560614E-3</c:v>
                </c:pt>
                <c:pt idx="3">
                  <c:v>0.3331545351917537</c:v>
                </c:pt>
                <c:pt idx="4">
                  <c:v>0.51352452790598446</c:v>
                </c:pt>
                <c:pt idx="5">
                  <c:v>0.15071681009230581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0.28821255095732029</c:v>
                </c:pt>
                <c:pt idx="4">
                  <c:v>0.51028335394103452</c:v>
                </c:pt>
                <c:pt idx="5">
                  <c:v>0.14471158731396275</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0.54042045881849643</c:v>
                </c:pt>
                <c:pt idx="4">
                  <c:v>8.5662216391480861E-2</c:v>
                </c:pt>
                <c:pt idx="5">
                  <c:v>0.37391732479002276</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0.4131059176401391</c:v>
                </c:pt>
                <c:pt idx="4">
                  <c:v>8.5662216391480861E-2</c:v>
                </c:pt>
                <c:pt idx="5">
                  <c:v>0.37391732479002276</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0.82385042252872498</c:v>
                </c:pt>
                <c:pt idx="4">
                  <c:v>0.17614957747127497</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0.62565336526284276</c:v>
                </c:pt>
                <c:pt idx="4">
                  <c:v>0.16833605808714608</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4.8183689688181116E-3</c:v>
                </c:pt>
                <c:pt idx="3">
                  <c:v>5.7903243342468894E-2</c:v>
                </c:pt>
                <c:pt idx="4">
                  <c:v>0.25443512484690717</c:v>
                </c:pt>
                <c:pt idx="5">
                  <c:v>0.68284326284180585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0.38119867105032812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1.8142641418182653E-2</c:v>
                </c:pt>
                <c:pt idx="1">
                  <c:v>8.9772065529072256E-2</c:v>
                </c:pt>
                <c:pt idx="2">
                  <c:v>2.7820754268219949E-2</c:v>
                </c:pt>
                <c:pt idx="3">
                  <c:v>0.11681726774748077</c:v>
                </c:pt>
                <c:pt idx="4">
                  <c:v>7.3723299572251419E-2</c:v>
                </c:pt>
                <c:pt idx="5">
                  <c:v>4.3499322041014511E-2</c:v>
                </c:pt>
                <c:pt idx="6">
                  <c:v>0.50440186766215767</c:v>
                </c:pt>
                <c:pt idx="7">
                  <c:v>0.12582278176162071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0.44772346061781493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5.1835219268218198E-3</c:v>
                </c:pt>
                <c:pt idx="3">
                  <c:v>6.2291116691655248E-2</c:v>
                </c:pt>
                <c:pt idx="4">
                  <c:v>0.27368971952286819</c:v>
                </c:pt>
                <c:pt idx="5">
                  <c:v>0.65883564185865473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4.8183689688181116E-3</c:v>
                </c:pt>
                <c:pt idx="3">
                  <c:v>5.7903243342468894E-2</c:v>
                </c:pt>
                <c:pt idx="4">
                  <c:v>0.25443512484690717</c:v>
                </c:pt>
                <c:pt idx="5">
                  <c:v>0.68284326284180585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5.1835219268218198E-3</c:v>
                </c:pt>
                <c:pt idx="3">
                  <c:v>6.2291116691655248E-2</c:v>
                </c:pt>
                <c:pt idx="4">
                  <c:v>0.27368971952286819</c:v>
                </c:pt>
                <c:pt idx="5">
                  <c:v>0.65883564185865473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2.551292588471581E-2</c:v>
                </c:pt>
                <c:pt idx="3">
                  <c:v>0.2995412128723029</c:v>
                </c:pt>
                <c:pt idx="4">
                  <c:v>3.5011097419278443E-2</c:v>
                </c:pt>
                <c:pt idx="5">
                  <c:v>0.63993476382370285</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0.15237673369494559</c:v>
                </c:pt>
                <c:pt idx="2">
                  <c:v>5.1713851678880991E-2</c:v>
                </c:pt>
                <c:pt idx="3">
                  <c:v>0.2095803702095986</c:v>
                </c:pt>
                <c:pt idx="4">
                  <c:v>0.18317383906488505</c:v>
                </c:pt>
                <c:pt idx="5">
                  <c:v>5.3909691515094081E-2</c:v>
                </c:pt>
                <c:pt idx="6">
                  <c:v>0.25967818609668969</c:v>
                </c:pt>
                <c:pt idx="7">
                  <c:v>8.9375745004958124E-2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2.551292588471581E-2</c:v>
                </c:pt>
                <c:pt idx="3">
                  <c:v>0.2995412128723029</c:v>
                </c:pt>
                <c:pt idx="4">
                  <c:v>3.5011097419278443E-2</c:v>
                </c:pt>
                <c:pt idx="5">
                  <c:v>0.63993476382370285</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0.16414779147250116</c:v>
                </c:pt>
                <c:pt idx="2">
                  <c:v>5.3210250659145898E-2</c:v>
                </c:pt>
                <c:pt idx="3">
                  <c:v>0.22376600538401614</c:v>
                </c:pt>
                <c:pt idx="4">
                  <c:v>0.14700867224184741</c:v>
                </c:pt>
                <c:pt idx="5">
                  <c:v>4.8339345986671028E-2</c:v>
                </c:pt>
                <c:pt idx="6">
                  <c:v>0.26524357874364785</c:v>
                </c:pt>
                <c:pt idx="7">
                  <c:v>9.8068968519836708E-2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0.17130780000432524</c:v>
                </c:pt>
                <c:pt idx="2">
                  <c:v>3.5337584410710388E-2</c:v>
                </c:pt>
                <c:pt idx="3">
                  <c:v>0.2160084266648184</c:v>
                </c:pt>
                <c:pt idx="4">
                  <c:v>0.11307681127825013</c:v>
                </c:pt>
                <c:pt idx="5">
                  <c:v>5.4602582427420526E-2</c:v>
                </c:pt>
                <c:pt idx="6">
                  <c:v>0.29010062324867042</c:v>
                </c:pt>
                <c:pt idx="7">
                  <c:v>0.11956617196580493</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4.1972004644897726E-2</c:v>
                </c:pt>
                <c:pt idx="2">
                  <c:v>0.10595923795294429</c:v>
                </c:pt>
                <c:pt idx="3">
                  <c:v>9.1989265550461441E-2</c:v>
                </c:pt>
                <c:pt idx="4">
                  <c:v>0.38635866248312278</c:v>
                </c:pt>
                <c:pt idx="5">
                  <c:v>0.1360887864307756</c:v>
                </c:pt>
                <c:pt idx="6">
                  <c:v>0.21937325372853497</c:v>
                </c:pt>
                <c:pt idx="7">
                  <c:v>1.8258789209263167E-2</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4.1384925592899496E-2</c:v>
                </c:pt>
                <c:pt idx="7">
                  <c:v>0.95861507440710059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4.1382610996621223E-2</c:v>
                </c:pt>
                <c:pt idx="7">
                  <c:v>0.95861738900337878</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7.0997305970305468E-3</c:v>
                </c:pt>
                <c:pt idx="7">
                  <c:v>0.99290026940296949</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5.2678761770074182E-4</c:v>
                </c:pt>
                <c:pt idx="3">
                  <c:v>0.69437802528796788</c:v>
                </c:pt>
                <c:pt idx="4">
                  <c:v>0.30122356685386337</c:v>
                </c:pt>
                <c:pt idx="6">
                  <c:v>1.3589683627089205E-3</c:v>
                </c:pt>
                <c:pt idx="7">
                  <c:v>2.2169582735640158E-3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5.6245418110851056E-4</c:v>
                </c:pt>
                <c:pt idx="3">
                  <c:v>0.70821675922194982</c:v>
                </c:pt>
                <c:pt idx="4">
                  <c:v>0.28708778206315727</c:v>
                </c:pt>
                <c:pt idx="6">
                  <c:v>1.4506151432709048E-3</c:v>
                </c:pt>
                <c:pt idx="7">
                  <c:v>2.3667371073764617E-3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0.69239818449635171</c:v>
                </c:pt>
                <c:pt idx="4">
                  <c:v>0.29125930764511215</c:v>
                </c:pt>
                <c:pt idx="5">
                  <c:v>1.2455240145378219E-3</c:v>
                </c:pt>
                <c:pt idx="6">
                  <c:v>5.7290604640285875E-3</c:v>
                </c:pt>
                <c:pt idx="7">
                  <c:v>9.3679233799697E-3</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2.092879246686323E-2</c:v>
                </c:pt>
                <c:pt idx="4">
                  <c:v>0.97907120753313681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0.15615881331121301</c:v>
                </c:pt>
                <c:pt idx="2">
                  <c:v>1.4789005164023544E-2</c:v>
                </c:pt>
                <c:pt idx="3">
                  <c:v>0.46293878009622597</c:v>
                </c:pt>
                <c:pt idx="4">
                  <c:v>0.22842115089782389</c:v>
                </c:pt>
                <c:pt idx="5">
                  <c:v>7.1681528678334147E-2</c:v>
                </c:pt>
                <c:pt idx="6">
                  <c:v>6.6010325957830643E-2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1.3360193458828323E-3</c:v>
                </c:pt>
                <c:pt idx="6">
                  <c:v>2.0499937066905814E-2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0.16290672509186477</c:v>
                </c:pt>
                <c:pt idx="2">
                  <c:v>1.5870249124814474E-2</c:v>
                </c:pt>
                <c:pt idx="3">
                  <c:v>0.46698748662679673</c:v>
                </c:pt>
                <c:pt idx="4">
                  <c:v>0.20704066391670514</c:v>
                </c:pt>
                <c:pt idx="5">
                  <c:v>7.6703120154005794E-2</c:v>
                </c:pt>
                <c:pt idx="6">
                  <c:v>7.0491326317479966E-2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1.4326555215796886E-3</c:v>
                </c:pt>
                <c:pt idx="6">
                  <c:v>2.193206592368609E-2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0.17236220338938268</c:v>
                </c:pt>
                <c:pt idx="2">
                  <c:v>1.7304274293812257E-2</c:v>
                </c:pt>
                <c:pt idx="3">
                  <c:v>0.34383802172965927</c:v>
                </c:pt>
                <c:pt idx="4">
                  <c:v>0.26147937743486638</c:v>
                </c:pt>
                <c:pt idx="5">
                  <c:v>5.6096373347896876E-2</c:v>
                </c:pt>
                <c:pt idx="6">
                  <c:v>0.14891833986311886</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3.0200882625600676E-3</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1.9459234676820966E-2</c:v>
                </c:pt>
                <c:pt idx="3">
                  <c:v>0.26281463784541875</c:v>
                </c:pt>
                <c:pt idx="4">
                  <c:v>0.65465484625859205</c:v>
                </c:pt>
                <c:pt idx="5">
                  <c:v>5.8665535995303365E-2</c:v>
                </c:pt>
                <c:pt idx="6">
                  <c:v>4.4057452238647756E-3</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1.0492005120636655E-3</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1.0297605667087434E-2</c:v>
                </c:pt>
                <c:pt idx="2">
                  <c:v>0.27110383582312564</c:v>
                </c:pt>
                <c:pt idx="3">
                  <c:v>0.32140561867049389</c:v>
                </c:pt>
                <c:pt idx="4">
                  <c:v>0.24717980752049851</c:v>
                </c:pt>
                <c:pt idx="5">
                  <c:v>0.12147058194323068</c:v>
                </c:pt>
                <c:pt idx="7">
                  <c:v>2.850719093521397E-2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1.0888181884682418E-2</c:v>
                </c:pt>
                <c:pt idx="2">
                  <c:v>0.27811849882306261</c:v>
                </c:pt>
                <c:pt idx="3">
                  <c:v>0.33325919619746669</c:v>
                </c:pt>
                <c:pt idx="4">
                  <c:v>0.22126688473757719</c:v>
                </c:pt>
                <c:pt idx="5">
                  <c:v>0.12673299706103711</c:v>
                </c:pt>
                <c:pt idx="7">
                  <c:v>2.9696896807802214E-2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2.9707419831501439E-2</c:v>
                </c:pt>
                <c:pt idx="3">
                  <c:v>0.55288283417586603</c:v>
                </c:pt>
                <c:pt idx="4">
                  <c:v>0.25258395799983968</c:v>
                </c:pt>
                <c:pt idx="5">
                  <c:v>6.7669065428981198E-2</c:v>
                </c:pt>
                <c:pt idx="7">
                  <c:v>9.7156722563811554E-2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1.0670758235829848E-2</c:v>
                </c:pt>
                <c:pt idx="3">
                  <c:v>0.22837568958216109</c:v>
                </c:pt>
                <c:pt idx="4">
                  <c:v>0.43842923190263766</c:v>
                </c:pt>
                <c:pt idx="5">
                  <c:v>0.32252432027937139</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0.10923747628562824</c:v>
                </c:pt>
                <c:pt idx="7">
                  <c:v>0.8907625237143717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0.11206542484423936</c:v>
                </c:pt>
                <c:pt idx="7">
                  <c:v>0.88793457515576069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0.33654206972485312</c:v>
                </c:pt>
                <c:pt idx="7">
                  <c:v>0.66345793027514688</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8.6006011998094808E-2</c:v>
                </c:pt>
                <c:pt idx="4">
                  <c:v>0.91187599058788615</c:v>
                </c:pt>
                <c:pt idx="6">
                  <c:v>2.11799741401901E-3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8.5277348396115657E-2</c:v>
                </c:pt>
                <c:pt idx="4">
                  <c:v>0.91241375414557202</c:v>
                </c:pt>
                <c:pt idx="6">
                  <c:v>2.308897458312397E-3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0.15020890183926122</c:v>
                </c:pt>
                <c:pt idx="4">
                  <c:v>0.84979109816073883</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5.8785648519070141E-4</c:v>
                </c:pt>
                <c:pt idx="1">
                  <c:v>3.3680168452992737E-2</c:v>
                </c:pt>
                <c:pt idx="2">
                  <c:v>6.7290090886708061E-3</c:v>
                </c:pt>
                <c:pt idx="3">
                  <c:v>4.4016255040906947E-3</c:v>
                </c:pt>
                <c:pt idx="4">
                  <c:v>2.6295747505043032E-3</c:v>
                </c:pt>
                <c:pt idx="5">
                  <c:v>2.1555782016911057E-3</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0.57072995962419926</c:v>
                </c:pt>
                <c:pt idx="4">
                  <c:v>1.9318232070064129E-2</c:v>
                </c:pt>
                <c:pt idx="5">
                  <c:v>0.36421249202618233</c:v>
                </c:pt>
                <c:pt idx="6">
                  <c:v>4.5739316279554215E-2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0.57598649706862437</c:v>
                </c:pt>
                <c:pt idx="4">
                  <c:v>1.8727328467897156E-2</c:v>
                </c:pt>
                <c:pt idx="5">
                  <c:v>0.35903084097503574</c:v>
                </c:pt>
                <c:pt idx="6">
                  <c:v>4.6255333488442747E-2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0.57205162722534308</c:v>
                </c:pt>
                <c:pt idx="5">
                  <c:v>0.38371830031406168</c:v>
                </c:pt>
                <c:pt idx="6">
                  <c:v>4.4185721381108573E-2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1.7977485231548705E-2</c:v>
                </c:pt>
                <c:pt idx="1">
                  <c:v>4.3817069764696672E-3</c:v>
                </c:pt>
                <c:pt idx="3">
                  <c:v>7.9129361019628641E-2</c:v>
                </c:pt>
                <c:pt idx="4">
                  <c:v>9.6937716391204562E-2</c:v>
                </c:pt>
                <c:pt idx="5">
                  <c:v>3.2210973264409561E-2</c:v>
                </c:pt>
                <c:pt idx="6">
                  <c:v>0.59961860167283276</c:v>
                </c:pt>
                <c:pt idx="7">
                  <c:v>0.16974415544390609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2.0196861556014755E-2</c:v>
                </c:pt>
                <c:pt idx="1">
                  <c:v>4.9534704654466124E-3</c:v>
                </c:pt>
                <c:pt idx="3">
                  <c:v>8.5044730878438751E-2</c:v>
                </c:pt>
                <c:pt idx="4">
                  <c:v>8.4158635774459783E-2</c:v>
                </c:pt>
                <c:pt idx="5">
                  <c:v>2.4961383200503721E-2</c:v>
                </c:pt>
                <c:pt idx="6">
                  <c:v>0.59355204274845652</c:v>
                </c:pt>
                <c:pt idx="7">
                  <c:v>0.18713287537667977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2.2637343093680606E-2</c:v>
                </c:pt>
                <c:pt idx="1">
                  <c:v>4.7729610993634446E-3</c:v>
                </c:pt>
                <c:pt idx="3">
                  <c:v>7.1644928328376836E-2</c:v>
                </c:pt>
                <c:pt idx="4">
                  <c:v>5.6487099266176413E-2</c:v>
                </c:pt>
                <c:pt idx="5">
                  <c:v>1.9337964271829808E-2</c:v>
                </c:pt>
                <c:pt idx="6">
                  <c:v>0.66557162844524398</c:v>
                </c:pt>
                <c:pt idx="7">
                  <c:v>0.15954807549532893</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1.1739358995355801E-2</c:v>
                </c:pt>
                <c:pt idx="4">
                  <c:v>0.35061759355661359</c:v>
                </c:pt>
                <c:pt idx="5">
                  <c:v>0.2753012660412012</c:v>
                </c:pt>
                <c:pt idx="6">
                  <c:v>0.35591707561737423</c:v>
                </c:pt>
                <c:pt idx="7">
                  <c:v>6.4247057894552132E-3</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1.6691151922863157E-3</c:v>
                </c:pt>
                <c:pt idx="6">
                  <c:v>0.89738533088266748</c:v>
                </c:pt>
                <c:pt idx="7">
                  <c:v>0.1009455539250462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1.8841701189233645E-3</c:v>
                </c:pt>
                <c:pt idx="6">
                  <c:v>0.8887620059601018</c:v>
                </c:pt>
                <c:pt idx="7">
                  <c:v>0.10935382392097481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2.1774378490012078E-3</c:v>
                </c:pt>
                <c:pt idx="6">
                  <c:v>0.88281733395810369</c:v>
                </c:pt>
                <c:pt idx="7">
                  <c:v>0.11500522819289506</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0.35048643464118467</c:v>
                </c:pt>
                <c:pt idx="3">
                  <c:v>4.0190214424929609E-3</c:v>
                </c:pt>
                <c:pt idx="5">
                  <c:v>4.813417971637831E-2</c:v>
                </c:pt>
                <c:pt idx="6">
                  <c:v>0.55401619513664246</c:v>
                </c:pt>
                <c:pt idx="7">
                  <c:v>4.3343461855403359E-2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0.35874651675339997</c:v>
                </c:pt>
                <c:pt idx="3">
                  <c:v>4.2509559046742572E-3</c:v>
                </c:pt>
                <c:pt idx="5">
                  <c:v>4.8854738169529288E-2</c:v>
                </c:pt>
                <c:pt idx="6">
                  <c:v>0.54555763546676062</c:v>
                </c:pt>
                <c:pt idx="7">
                  <c:v>4.2589385582264654E-2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0.34532558261464363</c:v>
                </c:pt>
                <c:pt idx="3">
                  <c:v>4.8911390279648788E-3</c:v>
                </c:pt>
                <c:pt idx="5">
                  <c:v>4.9189207886951802E-2</c:v>
                </c:pt>
                <c:pt idx="6">
                  <c:v>0.55772997912451627</c:v>
                </c:pt>
                <c:pt idx="7">
                  <c:v>4.2864091345923443E-2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0.14206726907533115</c:v>
                </c:pt>
                <c:pt idx="6">
                  <c:v>0.68527185187458561</c:v>
                </c:pt>
                <c:pt idx="7">
                  <c:v>0.17252181288423774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0.15237673369494559</c:v>
                </c:pt>
                <c:pt idx="2">
                  <c:v>5.1713851678880991E-2</c:v>
                </c:pt>
                <c:pt idx="3">
                  <c:v>0.2095803702095986</c:v>
                </c:pt>
                <c:pt idx="4">
                  <c:v>0.18317383906488505</c:v>
                </c:pt>
                <c:pt idx="5">
                  <c:v>5.3909691515094081E-2</c:v>
                </c:pt>
                <c:pt idx="6">
                  <c:v>0.25967818609668969</c:v>
                </c:pt>
                <c:pt idx="7">
                  <c:v>8.9375745004958124E-2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0.14201595648663989</c:v>
                </c:pt>
                <c:pt idx="6">
                  <c:v>0.68346534154991856</c:v>
                </c:pt>
                <c:pt idx="7">
                  <c:v>0.17437787264433491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0.11939449575773618</c:v>
                </c:pt>
                <c:pt idx="6">
                  <c:v>0.70051087983695126</c:v>
                </c:pt>
                <c:pt idx="7">
                  <c:v>0.17994350573761095</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0.11395532169059029</c:v>
                </c:pt>
                <c:pt idx="3">
                  <c:v>0.10114727231967119</c:v>
                </c:pt>
                <c:pt idx="4">
                  <c:v>0.26738168755814129</c:v>
                </c:pt>
                <c:pt idx="5">
                  <c:v>0.15541850517416556</c:v>
                </c:pt>
                <c:pt idx="6">
                  <c:v>0.13125221981654281</c:v>
                </c:pt>
                <c:pt idx="7">
                  <c:v>0.23084499344088882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0.1155907681291401</c:v>
                </c:pt>
                <c:pt idx="3">
                  <c:v>0.10420994012456593</c:v>
                </c:pt>
                <c:pt idx="4">
                  <c:v>0.25830901077890089</c:v>
                </c:pt>
                <c:pt idx="5">
                  <c:v>0.15596811729259077</c:v>
                </c:pt>
                <c:pt idx="6">
                  <c:v>0.12724168838057009</c:v>
                </c:pt>
                <c:pt idx="7">
                  <c:v>0.2386804752942322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0.12838761376533275</c:v>
                </c:pt>
                <c:pt idx="3">
                  <c:v>7.8547294785079184E-4</c:v>
                </c:pt>
                <c:pt idx="4">
                  <c:v>2.6023564474586706E-2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0.15388790694027116</c:v>
                </c:pt>
                <c:pt idx="3">
                  <c:v>0.12544764937208197</c:v>
                </c:pt>
                <c:pt idx="4">
                  <c:v>0.31104649809166418</c:v>
                </c:pt>
                <c:pt idx="5">
                  <c:v>0.16554786079825995</c:v>
                </c:pt>
                <c:pt idx="6">
                  <c:v>0.15466467470680739</c:v>
                </c:pt>
                <c:pt idx="7">
                  <c:v>8.9405410090915335E-2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0.7143187143187143</c:v>
                </c:pt>
                <c:pt idx="7">
                  <c:v>0.2856812856812857</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0.25806320380552422</c:v>
                </c:pt>
                <c:pt idx="3">
                  <c:v>0.35460532133789757</c:v>
                </c:pt>
                <c:pt idx="4">
                  <c:v>1.3035473186622669E-2</c:v>
                </c:pt>
                <c:pt idx="5">
                  <c:v>0.37429600166995552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0.26258796890566993</c:v>
                </c:pt>
                <c:pt idx="3">
                  <c:v>0.36474070926515628</c:v>
                </c:pt>
                <c:pt idx="4">
                  <c:v>1.3412773514389284E-2</c:v>
                </c:pt>
                <c:pt idx="5">
                  <c:v>0.35925854831478449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0.30151797849093709</c:v>
                </c:pt>
                <c:pt idx="3">
                  <c:v>0.35130567493156734</c:v>
                </c:pt>
                <c:pt idx="4">
                  <c:v>1.9184423592194012E-2</c:v>
                </c:pt>
                <c:pt idx="5">
                  <c:v>0.32799192298530161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0.16414779147250116</c:v>
                </c:pt>
                <c:pt idx="2">
                  <c:v>5.3210250659145898E-2</c:v>
                </c:pt>
                <c:pt idx="3">
                  <c:v>0.22376600538401614</c:v>
                </c:pt>
                <c:pt idx="4">
                  <c:v>0.14700867224184741</c:v>
                </c:pt>
                <c:pt idx="5">
                  <c:v>4.8339345986671028E-2</c:v>
                </c:pt>
                <c:pt idx="6">
                  <c:v>0.26524357874364785</c:v>
                </c:pt>
                <c:pt idx="7">
                  <c:v>9.8068968519836708E-2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0.1396809087791207</c:v>
                </c:pt>
                <c:pt idx="3">
                  <c:v>8.8306279331155631E-4</c:v>
                </c:pt>
                <c:pt idx="4">
                  <c:v>2.9150529151727996E-2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0.62751348069077728</c:v>
                </c:pt>
                <c:pt idx="3">
                  <c:v>0.19290580285439543</c:v>
                </c:pt>
                <c:pt idx="4">
                  <c:v>0.17958071645482726</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0.62375186353083756</c:v>
                </c:pt>
                <c:pt idx="3">
                  <c:v>0.19518511031114372</c:v>
                </c:pt>
                <c:pt idx="4">
                  <c:v>0.18106302615801873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0.62201661254731977</c:v>
                </c:pt>
                <c:pt idx="3">
                  <c:v>0.19621123957244507</c:v>
                </c:pt>
                <c:pt idx="4">
                  <c:v>0.18177214788023521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0.17130780000432524</c:v>
                </c:pt>
                <c:pt idx="2">
                  <c:v>3.5337584410710388E-2</c:v>
                </c:pt>
                <c:pt idx="3">
                  <c:v>0.2160084266648184</c:v>
                </c:pt>
                <c:pt idx="4">
                  <c:v>0.11307681127825013</c:v>
                </c:pt>
                <c:pt idx="5">
                  <c:v>5.4602582427420526E-2</c:v>
                </c:pt>
                <c:pt idx="6">
                  <c:v>0.29010062324867042</c:v>
                </c:pt>
                <c:pt idx="7">
                  <c:v>0.11956617196580493</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6.4100680689169701E-2</c:v>
                </c:pt>
                <c:pt idx="2">
                  <c:v>0.596262561194153</c:v>
                </c:pt>
                <c:pt idx="3">
                  <c:v>0.12425956443302213</c:v>
                </c:pt>
                <c:pt idx="4">
                  <c:v>0.15293773411328282</c:v>
                </c:pt>
                <c:pt idx="5">
                  <c:v>5.6115066819361618E-2</c:v>
                </c:pt>
                <c:pt idx="6">
                  <c:v>1.3448581734789898E-3</c:v>
                </c:pt>
                <c:pt idx="7">
                  <c:v>4.979534577531794E-3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6.8050231160865032E-2</c:v>
                </c:pt>
                <c:pt idx="2">
                  <c:v>0.59807379864049104</c:v>
                </c:pt>
                <c:pt idx="3">
                  <c:v>0.13088229078813401</c:v>
                </c:pt>
                <c:pt idx="4">
                  <c:v>0.14509732042452214</c:v>
                </c:pt>
                <c:pt idx="5">
                  <c:v>5.1185420003440375E-2</c:v>
                </c:pt>
                <c:pt idx="6">
                  <c:v>1.4273941968363823E-3</c:v>
                </c:pt>
                <c:pt idx="7">
                  <c:v>5.2835447857110503E-3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6.00534562239467E-2</c:v>
                </c:pt>
                <c:pt idx="2">
                  <c:v>4.9937142870147819E-2</c:v>
                </c:pt>
                <c:pt idx="3">
                  <c:v>0.11860370139382811</c:v>
                </c:pt>
                <c:pt idx="4">
                  <c:v>0.4460427318613488</c:v>
                </c:pt>
                <c:pt idx="5">
                  <c:v>0.1356767557480783</c:v>
                </c:pt>
                <c:pt idx="6">
                  <c:v>0.17503664344260716</c:v>
                </c:pt>
                <c:pt idx="7">
                  <c:v>1.4649568460043089E-2</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0.17057865722209664</c:v>
                </c:pt>
                <c:pt idx="3">
                  <c:v>3.4895289951873149E-3</c:v>
                </c:pt>
                <c:pt idx="4">
                  <c:v>9.9002028422632421E-3</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0.72815277140991308</c:v>
                </c:pt>
                <c:pt idx="3">
                  <c:v>0.11456468252962562</c:v>
                </c:pt>
                <c:pt idx="4">
                  <c:v>0.151562296404326</c:v>
                </c:pt>
                <c:pt idx="6">
                  <c:v>5.4520697544218578E-3</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0.18450654503530836</c:v>
                </c:pt>
                <c:pt idx="3">
                  <c:v>4.4156264550550002E-2</c:v>
                </c:pt>
                <c:pt idx="4">
                  <c:v>0.6590389042856758</c:v>
                </c:pt>
                <c:pt idx="5">
                  <c:v>0.11229828612846589</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0.39113162690156728</c:v>
                </c:pt>
                <c:pt idx="2">
                  <c:v>0.44773887528240697</c:v>
                </c:pt>
                <c:pt idx="3">
                  <c:v>1.542737478246718E-2</c:v>
                </c:pt>
                <c:pt idx="4">
                  <c:v>3.9342551287774176E-2</c:v>
                </c:pt>
                <c:pt idx="5">
                  <c:v>0.10635957174578443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0.39028520047412357</c:v>
                </c:pt>
                <c:pt idx="2">
                  <c:v>0.44723280130436482</c:v>
                </c:pt>
                <c:pt idx="3">
                  <c:v>1.4316573795671594E-2</c:v>
                </c:pt>
                <c:pt idx="4">
                  <c:v>4.0201835620677077E-2</c:v>
                </c:pt>
                <c:pt idx="5">
                  <c:v>0.10796358880516294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0.30161277513992607</c:v>
                </c:pt>
                <c:pt idx="2">
                  <c:v>0.60831316033899108</c:v>
                </c:pt>
                <c:pt idx="3">
                  <c:v>6.1285140013527771E-3</c:v>
                </c:pt>
                <c:pt idx="4">
                  <c:v>1.2133008562318238E-3</c:v>
                </c:pt>
                <c:pt idx="5">
                  <c:v>8.2732249663498347E-2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4.1972004644897726E-2</c:v>
                </c:pt>
                <c:pt idx="2">
                  <c:v>0.10595923795294429</c:v>
                </c:pt>
                <c:pt idx="3">
                  <c:v>9.1989265550461441E-2</c:v>
                </c:pt>
                <c:pt idx="4">
                  <c:v>0.38635866248312278</c:v>
                </c:pt>
                <c:pt idx="5">
                  <c:v>0.1360887864307756</c:v>
                </c:pt>
                <c:pt idx="6">
                  <c:v>0.21937325372853497</c:v>
                </c:pt>
                <c:pt idx="7">
                  <c:v>1.8258789209263167E-2</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0.32436412284837662</c:v>
                </c:pt>
                <c:pt idx="2">
                  <c:v>0.11246623481292402</c:v>
                </c:pt>
                <c:pt idx="3">
                  <c:v>0.35121368863329672</c:v>
                </c:pt>
                <c:pt idx="5">
                  <c:v>0.21195595370540266</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2.5512574012335879E-3</c:v>
                </c:pt>
                <c:pt idx="3">
                  <c:v>0.3417349314706038</c:v>
                </c:pt>
                <c:pt idx="4">
                  <c:v>0.50805609943965235</c:v>
                </c:pt>
                <c:pt idx="5">
                  <c:v>0.14765771168851022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2.6041268099560614E-3</c:v>
                </c:pt>
                <c:pt idx="3">
                  <c:v>0.3331545351917537</c:v>
                </c:pt>
                <c:pt idx="4">
                  <c:v>0.51352452790598446</c:v>
                </c:pt>
                <c:pt idx="5">
                  <c:v>0.15071681009230581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0.54042045881849643</c:v>
                </c:pt>
                <c:pt idx="4">
                  <c:v>8.5662216391480861E-2</c:v>
                </c:pt>
                <c:pt idx="5">
                  <c:v>0.37391732479002276</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0.82385042252872498</c:v>
                </c:pt>
                <c:pt idx="4">
                  <c:v>0.17614957747127497</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3.3786329123612402E-2</c:v>
                </c:pt>
                <c:pt idx="4">
                  <c:v>5.4650897188385844E-3</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1.1816518144759626E-2</c:v>
                </c:pt>
                <c:pt idx="1">
                  <c:v>0.10259212167398467</c:v>
                </c:pt>
                <c:pt idx="2">
                  <c:v>4.4696005610716065E-2</c:v>
                </c:pt>
                <c:pt idx="3">
                  <c:v>0.18031366781779937</c:v>
                </c:pt>
                <c:pt idx="4">
                  <c:v>0.12770096230532801</c:v>
                </c:pt>
                <c:pt idx="5">
                  <c:v>5.34603653646291E-2</c:v>
                </c:pt>
                <c:pt idx="6">
                  <c:v>0.37077158934650167</c:v>
                </c:pt>
                <c:pt idx="7">
                  <c:v>0.10864876973628151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5.7301451869942767E-2</c:v>
                </c:pt>
                <c:pt idx="2">
                  <c:v>7.8708074862622428E-3</c:v>
                </c:pt>
                <c:pt idx="3">
                  <c:v>1.2287473677491291E-2</c:v>
                </c:pt>
                <c:pt idx="4">
                  <c:v>7.1739953034813345E-3</c:v>
                </c:pt>
                <c:pt idx="5">
                  <c:v>9.1523117157312137E-3</c:v>
                </c:pt>
                <c:pt idx="6">
                  <c:v>5.2266495225169541E-4</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1.2710823132784576E-2</c:v>
                </c:pt>
                <c:pt idx="1">
                  <c:v>0.10788394773254027</c:v>
                </c:pt>
                <c:pt idx="2">
                  <c:v>4.6935106349944168E-2</c:v>
                </c:pt>
                <c:pt idx="3">
                  <c:v>0.18721915904999425</c:v>
                </c:pt>
                <c:pt idx="4">
                  <c:v>0.11435667812667059</c:v>
                </c:pt>
                <c:pt idx="5">
                  <c:v>5.2179556095082333E-2</c:v>
                </c:pt>
                <c:pt idx="6">
                  <c:v>0.36270526334207537</c:v>
                </c:pt>
                <c:pt idx="7">
                  <c:v>0.11600946617090849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6.0931649153439911E-2</c:v>
                </c:pt>
                <c:pt idx="2">
                  <c:v>8.3183192111688526E-3</c:v>
                </c:pt>
                <c:pt idx="3">
                  <c:v>1.2539000070998637E-2</c:v>
                </c:pt>
                <c:pt idx="4">
                  <c:v>7.8476884751148834E-3</c:v>
                </c:pt>
                <c:pt idx="5">
                  <c:v>9.9108820224919816E-3</c:v>
                </c:pt>
                <c:pt idx="6">
                  <c:v>5.7314367665330199E-4</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1.1816518144759626E-2</c:v>
                </c:pt>
                <c:pt idx="1">
                  <c:v>0.10259212167398467</c:v>
                </c:pt>
                <c:pt idx="2">
                  <c:v>4.4696005610716065E-2</c:v>
                </c:pt>
                <c:pt idx="3">
                  <c:v>0.18031366781779937</c:v>
                </c:pt>
                <c:pt idx="4">
                  <c:v>0.12770096230532801</c:v>
                </c:pt>
                <c:pt idx="5">
                  <c:v>5.34603653646291E-2</c:v>
                </c:pt>
                <c:pt idx="6">
                  <c:v>0.37077158934650167</c:v>
                </c:pt>
                <c:pt idx="7">
                  <c:v>0.10864876973628151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8.8301964626816612E-4</c:v>
                </c:pt>
                <c:pt idx="1">
                  <c:v>5.6571589283753885E-3</c:v>
                </c:pt>
                <c:pt idx="2">
                  <c:v>3.6280559236526018E-2</c:v>
                </c:pt>
                <c:pt idx="3">
                  <c:v>1.3032383738995429E-2</c:v>
                </c:pt>
                <c:pt idx="4">
                  <c:v>1.7221574946029845E-2</c:v>
                </c:pt>
                <c:pt idx="5">
                  <c:v>7.2928990913613025E-3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1.2710823132784576E-2</c:v>
                </c:pt>
                <c:pt idx="1">
                  <c:v>0.10788394773254027</c:v>
                </c:pt>
                <c:pt idx="2">
                  <c:v>4.6935106349944168E-2</c:v>
                </c:pt>
                <c:pt idx="3">
                  <c:v>0.18721915904999425</c:v>
                </c:pt>
                <c:pt idx="4">
                  <c:v>0.11435667812667059</c:v>
                </c:pt>
                <c:pt idx="5">
                  <c:v>5.2179556095082333E-2</c:v>
                </c:pt>
                <c:pt idx="6">
                  <c:v>0.36270526334207537</c:v>
                </c:pt>
                <c:pt idx="7">
                  <c:v>0.11600946617090849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9.5780173481722355E-4</c:v>
                </c:pt>
                <c:pt idx="1">
                  <c:v>5.7265694119279864E-3</c:v>
                </c:pt>
                <c:pt idx="2">
                  <c:v>3.805666643155646E-2</c:v>
                </c:pt>
                <c:pt idx="3">
                  <c:v>1.3975922051485914E-2</c:v>
                </c:pt>
                <c:pt idx="4">
                  <c:v>1.7748702230482132E-2</c:v>
                </c:pt>
                <c:pt idx="5">
                  <c:v>7.904868694850662E-3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1.1816518144759626E-2</c:v>
                </c:pt>
                <c:pt idx="1">
                  <c:v>0.10259212167398467</c:v>
                </c:pt>
                <c:pt idx="2">
                  <c:v>4.4696005610716065E-2</c:v>
                </c:pt>
                <c:pt idx="3">
                  <c:v>0.18031366781779937</c:v>
                </c:pt>
                <c:pt idx="4">
                  <c:v>0.12770096230532801</c:v>
                </c:pt>
                <c:pt idx="5">
                  <c:v>5.34603653646291E-2</c:v>
                </c:pt>
                <c:pt idx="6">
                  <c:v>0.37077158934650167</c:v>
                </c:pt>
                <c:pt idx="7">
                  <c:v>0.10864876973628151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3.0136401797186529E-3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1.2710823132784576E-2</c:v>
                </c:pt>
                <c:pt idx="1">
                  <c:v>0.10788394773254027</c:v>
                </c:pt>
                <c:pt idx="2">
                  <c:v>4.6935106349944168E-2</c:v>
                </c:pt>
                <c:pt idx="3">
                  <c:v>0.18721915904999425</c:v>
                </c:pt>
                <c:pt idx="4">
                  <c:v>0.11435667812667059</c:v>
                </c:pt>
                <c:pt idx="5">
                  <c:v>5.2179556095082333E-2</c:v>
                </c:pt>
                <c:pt idx="6">
                  <c:v>0.36270526334207537</c:v>
                </c:pt>
                <c:pt idx="7">
                  <c:v>0.11600946617090849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3.2649315722433907E-3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1.0234695694610062E-2</c:v>
                </c:pt>
                <c:pt idx="1">
                  <c:v>9.58160655331802E-2</c:v>
                </c:pt>
                <c:pt idx="2">
                  <c:v>4.0332572808938108E-2</c:v>
                </c:pt>
                <c:pt idx="3">
                  <c:v>0.18244703884368937</c:v>
                </c:pt>
                <c:pt idx="4">
                  <c:v>0.12969967090969065</c:v>
                </c:pt>
                <c:pt idx="5">
                  <c:v>5.5289665269220786E-2</c:v>
                </c:pt>
                <c:pt idx="6">
                  <c:v>0.37506082381542849</c:v>
                </c:pt>
                <c:pt idx="7">
                  <c:v>0.11111946712524239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5.0444222196966468E-2</c:v>
                </c:pt>
                <c:pt idx="2">
                  <c:v>8.1915846630039261E-3</c:v>
                </c:pt>
                <c:pt idx="3">
                  <c:v>1.2646149311276739E-2</c:v>
                </c:pt>
                <c:pt idx="4">
                  <c:v>7.4662897002359232E-3</c:v>
                </c:pt>
                <c:pt idx="5">
                  <c:v>9.5253169909785568E-3</c:v>
                </c:pt>
                <c:pt idx="6">
                  <c:v>5.4396632292525826E-4</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1.1064181797789948E-2</c:v>
                </c:pt>
                <c:pt idx="1">
                  <c:v>0.10089685436631027</c:v>
                </c:pt>
                <c:pt idx="2">
                  <c:v>4.220597803109722E-2</c:v>
                </c:pt>
                <c:pt idx="3">
                  <c:v>0.19017620271128785</c:v>
                </c:pt>
                <c:pt idx="4">
                  <c:v>0.11594202997896508</c:v>
                </c:pt>
                <c:pt idx="5">
                  <c:v>5.4052993407344894E-2</c:v>
                </c:pt>
                <c:pt idx="6">
                  <c:v>0.36677238123060291</c:v>
                </c:pt>
                <c:pt idx="7">
                  <c:v>0.11888937847660179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5.3853260720827856E-2</c:v>
                </c:pt>
                <c:pt idx="2">
                  <c:v>8.6781617607599153E-3</c:v>
                </c:pt>
                <c:pt idx="3">
                  <c:v>1.2968841320668506E-2</c:v>
                </c:pt>
                <c:pt idx="4">
                  <c:v>8.1870796575066757E-3</c:v>
                </c:pt>
                <c:pt idx="5">
                  <c:v>1.0339617319266994E-2</c:v>
                </c:pt>
                <c:pt idx="6">
                  <c:v>5.9793732506390927E-4</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1.0234695694610062E-2</c:v>
                </c:pt>
                <c:pt idx="1">
                  <c:v>9.58160655331802E-2</c:v>
                </c:pt>
                <c:pt idx="2">
                  <c:v>4.0332572808938108E-2</c:v>
                </c:pt>
                <c:pt idx="3">
                  <c:v>0.18244703884368937</c:v>
                </c:pt>
                <c:pt idx="4">
                  <c:v>0.12969967090969065</c:v>
                </c:pt>
                <c:pt idx="5">
                  <c:v>5.5289665269220786E-2</c:v>
                </c:pt>
                <c:pt idx="6">
                  <c:v>0.37506082381542849</c:v>
                </c:pt>
                <c:pt idx="7">
                  <c:v>0.11111946712524239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5.8877181781843355E-3</c:v>
                </c:pt>
                <c:pt idx="2">
                  <c:v>3.1979161180068515E-2</c:v>
                </c:pt>
                <c:pt idx="3">
                  <c:v>1.3563522541374452E-2</c:v>
                </c:pt>
                <c:pt idx="4">
                  <c:v>1.7923211890598111E-2</c:v>
                </c:pt>
                <c:pt idx="5">
                  <c:v>7.5901234339553836E-3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1.1064181797789948E-2</c:v>
                </c:pt>
                <c:pt idx="1">
                  <c:v>0.10089685436631027</c:v>
                </c:pt>
                <c:pt idx="2">
                  <c:v>4.220597803109722E-2</c:v>
                </c:pt>
                <c:pt idx="3">
                  <c:v>0.19017620271128785</c:v>
                </c:pt>
                <c:pt idx="4">
                  <c:v>0.11594202997896508</c:v>
                </c:pt>
                <c:pt idx="5">
                  <c:v>5.4052993407344894E-2</c:v>
                </c:pt>
                <c:pt idx="6">
                  <c:v>0.36677238123060291</c:v>
                </c:pt>
                <c:pt idx="7">
                  <c:v>0.11888937847660179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5.9742953389195297E-3</c:v>
                </c:pt>
                <c:pt idx="2">
                  <c:v>3.335695792893343E-2</c:v>
                </c:pt>
                <c:pt idx="3">
                  <c:v>1.458050710000631E-2</c:v>
                </c:pt>
                <c:pt idx="4">
                  <c:v>1.8516237301214454E-2</c:v>
                </c:pt>
                <c:pt idx="5">
                  <c:v>8.2468257697268423E-3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1.0234695694610062E-2</c:v>
                </c:pt>
                <c:pt idx="1">
                  <c:v>9.58160655331802E-2</c:v>
                </c:pt>
                <c:pt idx="2">
                  <c:v>4.0332572808938108E-2</c:v>
                </c:pt>
                <c:pt idx="3">
                  <c:v>0.18244703884368937</c:v>
                </c:pt>
                <c:pt idx="4">
                  <c:v>0.12969967090969065</c:v>
                </c:pt>
                <c:pt idx="5">
                  <c:v>5.5289665269220786E-2</c:v>
                </c:pt>
                <c:pt idx="6">
                  <c:v>0.37506082381542849</c:v>
                </c:pt>
                <c:pt idx="7">
                  <c:v>0.11111946712524239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3.1364620109288234E-3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1.1064181797789948E-2</c:v>
                </c:pt>
                <c:pt idx="1">
                  <c:v>0.10089685436631027</c:v>
                </c:pt>
                <c:pt idx="2">
                  <c:v>4.220597803109722E-2</c:v>
                </c:pt>
                <c:pt idx="3">
                  <c:v>0.19017620271128785</c:v>
                </c:pt>
                <c:pt idx="4">
                  <c:v>0.11594202997896508</c:v>
                </c:pt>
                <c:pt idx="5">
                  <c:v>5.4052993407344894E-2</c:v>
                </c:pt>
                <c:pt idx="6">
                  <c:v>0.36677238123060291</c:v>
                </c:pt>
                <c:pt idx="7">
                  <c:v>0.11888937847660179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3.4061693958194511E-3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4.8183689688181116E-3</c:v>
                </c:pt>
                <c:pt idx="3">
                  <c:v>5.7903243342468894E-2</c:v>
                </c:pt>
                <c:pt idx="4">
                  <c:v>0.25443512484690717</c:v>
                </c:pt>
                <c:pt idx="5">
                  <c:v>0.68284326284180585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5.1835219268218198E-3</c:v>
                </c:pt>
                <c:pt idx="3">
                  <c:v>6.2291116691655248E-2</c:v>
                </c:pt>
                <c:pt idx="4">
                  <c:v>0.27368971952286819</c:v>
                </c:pt>
                <c:pt idx="5">
                  <c:v>0.65883564185865473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0.15237673369494559</c:v>
                </c:pt>
                <c:pt idx="2">
                  <c:v>5.1713851678880991E-2</c:v>
                </c:pt>
                <c:pt idx="3">
                  <c:v>0.2095803702095986</c:v>
                </c:pt>
                <c:pt idx="4">
                  <c:v>0.18317383906488505</c:v>
                </c:pt>
                <c:pt idx="5">
                  <c:v>5.3909691515094081E-2</c:v>
                </c:pt>
                <c:pt idx="6">
                  <c:v>0.25967818609668969</c:v>
                </c:pt>
                <c:pt idx="7">
                  <c:v>8.9375745004958124E-2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0.12838761376533275</c:v>
                </c:pt>
                <c:pt idx="3">
                  <c:v>7.8547294785079184E-4</c:v>
                </c:pt>
                <c:pt idx="4">
                  <c:v>2.6023564474586706E-2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0.16414779147250116</c:v>
                </c:pt>
                <c:pt idx="2">
                  <c:v>5.3210250659145898E-2</c:v>
                </c:pt>
                <c:pt idx="3">
                  <c:v>0.22376600538401614</c:v>
                </c:pt>
                <c:pt idx="4">
                  <c:v>0.14700867224184741</c:v>
                </c:pt>
                <c:pt idx="5">
                  <c:v>4.8339345986671028E-2</c:v>
                </c:pt>
                <c:pt idx="6">
                  <c:v>0.26524357874364785</c:v>
                </c:pt>
                <c:pt idx="7">
                  <c:v>9.8068968519836708E-2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0.1396809087791207</c:v>
                </c:pt>
                <c:pt idx="3">
                  <c:v>8.8306279331155631E-4</c:v>
                </c:pt>
                <c:pt idx="4">
                  <c:v>2.9150529151727996E-2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4.1384925592899496E-2</c:v>
                </c:pt>
                <c:pt idx="7">
                  <c:v>0.95861507440710059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4.1382610996621223E-2</c:v>
                </c:pt>
                <c:pt idx="7">
                  <c:v>0.95861738900337878</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5.2678761770074182E-4</c:v>
                </c:pt>
                <c:pt idx="3">
                  <c:v>0.69437802528796788</c:v>
                </c:pt>
                <c:pt idx="4">
                  <c:v>0.30122356685386337</c:v>
                </c:pt>
                <c:pt idx="6">
                  <c:v>1.3589683627089205E-3</c:v>
                </c:pt>
                <c:pt idx="7">
                  <c:v>2.2169582735640158E-3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5.6245418110851056E-4</c:v>
                </c:pt>
                <c:pt idx="3">
                  <c:v>0.70821675922194982</c:v>
                </c:pt>
                <c:pt idx="4">
                  <c:v>0.28708778206315727</c:v>
                </c:pt>
                <c:pt idx="6">
                  <c:v>1.4506151432709048E-3</c:v>
                </c:pt>
                <c:pt idx="7">
                  <c:v>2.3667371073764617E-3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0.15615881331121301</c:v>
                </c:pt>
                <c:pt idx="2">
                  <c:v>1.4789005164023544E-2</c:v>
                </c:pt>
                <c:pt idx="3">
                  <c:v>0.46293878009622597</c:v>
                </c:pt>
                <c:pt idx="4">
                  <c:v>0.22842115089782389</c:v>
                </c:pt>
                <c:pt idx="5">
                  <c:v>7.1681528678334147E-2</c:v>
                </c:pt>
                <c:pt idx="6">
                  <c:v>6.6010325957830643E-2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0.11771144932042348</c:v>
                </c:pt>
                <c:pt idx="2">
                  <c:v>1.4311842446704696E-2</c:v>
                </c:pt>
                <c:pt idx="3">
                  <c:v>8.1787773351441995E-2</c:v>
                </c:pt>
                <c:pt idx="4">
                  <c:v>2.0057030872024928E-2</c:v>
                </c:pt>
                <c:pt idx="5">
                  <c:v>4.3164331101468945E-2</c:v>
                </c:pt>
                <c:pt idx="6">
                  <c:v>3.5553675917731429E-3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0.16290672509186477</c:v>
                </c:pt>
                <c:pt idx="2">
                  <c:v>1.5870249124814474E-2</c:v>
                </c:pt>
                <c:pt idx="3">
                  <c:v>0.46698748662679673</c:v>
                </c:pt>
                <c:pt idx="4">
                  <c:v>0.20704066391670514</c:v>
                </c:pt>
                <c:pt idx="5">
                  <c:v>7.6703120154005794E-2</c:v>
                </c:pt>
                <c:pt idx="6">
                  <c:v>7.0491326317479966E-2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0.12447638333752499</c:v>
                </c:pt>
                <c:pt idx="2">
                  <c:v>1.5353466182841597E-2</c:v>
                </c:pt>
                <c:pt idx="3">
                  <c:v>8.2565858734893527E-2</c:v>
                </c:pt>
                <c:pt idx="4">
                  <c:v>2.1701593936910228E-2</c:v>
                </c:pt>
                <c:pt idx="5">
                  <c:v>4.6190057732142749E-2</c:v>
                </c:pt>
                <c:pt idx="6">
                  <c:v>3.8500730021324234E-3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1.0297605667087434E-2</c:v>
                </c:pt>
                <c:pt idx="2">
                  <c:v>0.27110383582312564</c:v>
                </c:pt>
                <c:pt idx="3">
                  <c:v>0.32140561867049389</c:v>
                </c:pt>
                <c:pt idx="4">
                  <c:v>0.24717980752049851</c:v>
                </c:pt>
                <c:pt idx="5">
                  <c:v>0.12147058194323068</c:v>
                </c:pt>
                <c:pt idx="7">
                  <c:v>2.850719093521397E-2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1.0888181884682418E-2</c:v>
                </c:pt>
                <c:pt idx="2">
                  <c:v>0.27811849882306261</c:v>
                </c:pt>
                <c:pt idx="3">
                  <c:v>0.33325919619746669</c:v>
                </c:pt>
                <c:pt idx="4">
                  <c:v>0.22126688473757719</c:v>
                </c:pt>
                <c:pt idx="5">
                  <c:v>0.12673299706103711</c:v>
                </c:pt>
                <c:pt idx="7">
                  <c:v>2.9696896807802214E-2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2.9782484273553414E-2</c:v>
                </c:pt>
                <c:pt idx="2">
                  <c:v>1.9000361706113351E-3</c:v>
                </c:pt>
                <c:pt idx="3">
                  <c:v>1.0826972869844109E-2</c:v>
                </c:pt>
                <c:pt idx="4">
                  <c:v>2.1517942985416626E-3</c:v>
                </c:pt>
                <c:pt idx="5">
                  <c:v>7.5598068776584985E-3</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0.10923747628562824</c:v>
                </c:pt>
                <c:pt idx="7">
                  <c:v>0.8907625237143717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0.11206542484423936</c:v>
                </c:pt>
                <c:pt idx="7">
                  <c:v>0.88793457515576069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8.6006011998094808E-2</c:v>
                </c:pt>
                <c:pt idx="4">
                  <c:v>0.91187599058788615</c:v>
                </c:pt>
                <c:pt idx="6">
                  <c:v>2.11799741401901E-3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4.1384925592899496E-2</c:v>
                </c:pt>
                <c:pt idx="7">
                  <c:v>0.95861507440710059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8.5277348396115657E-2</c:v>
                </c:pt>
                <c:pt idx="4">
                  <c:v>0.91241375414557202</c:v>
                </c:pt>
                <c:pt idx="6">
                  <c:v>2.308897458312397E-3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0.57072995962419926</c:v>
                </c:pt>
                <c:pt idx="4">
                  <c:v>1.9318232070064129E-2</c:v>
                </c:pt>
                <c:pt idx="5">
                  <c:v>0.36421249202618233</c:v>
                </c:pt>
                <c:pt idx="6">
                  <c:v>4.5739316279554215E-2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0.57598649706862437</c:v>
                </c:pt>
                <c:pt idx="4">
                  <c:v>1.8727328467897156E-2</c:v>
                </c:pt>
                <c:pt idx="5">
                  <c:v>0.35903084097503574</c:v>
                </c:pt>
                <c:pt idx="6">
                  <c:v>4.6255333488442747E-2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1.7977485231548705E-2</c:v>
                </c:pt>
                <c:pt idx="1">
                  <c:v>4.3817069764696672E-3</c:v>
                </c:pt>
                <c:pt idx="3">
                  <c:v>7.9129361019628641E-2</c:v>
                </c:pt>
                <c:pt idx="4">
                  <c:v>9.6937716391204562E-2</c:v>
                </c:pt>
                <c:pt idx="5">
                  <c:v>3.2210973264409561E-2</c:v>
                </c:pt>
                <c:pt idx="6">
                  <c:v>0.59961860167283276</c:v>
                </c:pt>
                <c:pt idx="7">
                  <c:v>0.16974415544390609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2.0196861556014755E-2</c:v>
                </c:pt>
                <c:pt idx="1">
                  <c:v>4.9534704654466124E-3</c:v>
                </c:pt>
                <c:pt idx="3">
                  <c:v>8.5044730878438751E-2</c:v>
                </c:pt>
                <c:pt idx="4">
                  <c:v>8.4158635774459783E-2</c:v>
                </c:pt>
                <c:pt idx="5">
                  <c:v>2.4961383200503721E-2</c:v>
                </c:pt>
                <c:pt idx="6">
                  <c:v>0.59355204274845652</c:v>
                </c:pt>
                <c:pt idx="7">
                  <c:v>0.18713287537667977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1.6691151922863157E-3</c:v>
                </c:pt>
                <c:pt idx="6">
                  <c:v>0.89738533088266748</c:v>
                </c:pt>
                <c:pt idx="7">
                  <c:v>0.1009455539250462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4.1382610996621223E-2</c:v>
                </c:pt>
                <c:pt idx="7">
                  <c:v>0.95861738900337878</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1.8841701189233645E-3</c:v>
                </c:pt>
                <c:pt idx="6">
                  <c:v>0.8887620059601018</c:v>
                </c:pt>
                <c:pt idx="7">
                  <c:v>0.10935382392097481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0.35048643464118467</c:v>
                </c:pt>
                <c:pt idx="3">
                  <c:v>4.0190214424929609E-3</c:v>
                </c:pt>
                <c:pt idx="5">
                  <c:v>4.813417971637831E-2</c:v>
                </c:pt>
                <c:pt idx="6">
                  <c:v>0.55401619513664246</c:v>
                </c:pt>
                <c:pt idx="7">
                  <c:v>4.3343461855403359E-2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0.35874651675339997</c:v>
                </c:pt>
                <c:pt idx="3">
                  <c:v>4.2509559046742572E-3</c:v>
                </c:pt>
                <c:pt idx="5">
                  <c:v>4.8854738169529288E-2</c:v>
                </c:pt>
                <c:pt idx="6">
                  <c:v>0.54555763546676062</c:v>
                </c:pt>
                <c:pt idx="7">
                  <c:v>4.2589385582264654E-2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0.14206726907533115</c:v>
                </c:pt>
                <c:pt idx="6">
                  <c:v>0.68527185187458561</c:v>
                </c:pt>
                <c:pt idx="7">
                  <c:v>0.17252181288423774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0.14201595648663989</c:v>
                </c:pt>
                <c:pt idx="6">
                  <c:v>0.68346534154991856</c:v>
                </c:pt>
                <c:pt idx="7">
                  <c:v>0.17437787264433491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0.11395532169059029</c:v>
                </c:pt>
                <c:pt idx="3">
                  <c:v>0.10114727231967119</c:v>
                </c:pt>
                <c:pt idx="4">
                  <c:v>0.26738168755814129</c:v>
                </c:pt>
                <c:pt idx="5">
                  <c:v>0.15541850517416556</c:v>
                </c:pt>
                <c:pt idx="6">
                  <c:v>0.13125221981654281</c:v>
                </c:pt>
                <c:pt idx="7">
                  <c:v>0.23084499344088882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0.1155907681291401</c:v>
                </c:pt>
                <c:pt idx="3">
                  <c:v>0.10420994012456593</c:v>
                </c:pt>
                <c:pt idx="4">
                  <c:v>0.25830901077890089</c:v>
                </c:pt>
                <c:pt idx="5">
                  <c:v>0.15596811729259077</c:v>
                </c:pt>
                <c:pt idx="6">
                  <c:v>0.12724168838057009</c:v>
                </c:pt>
                <c:pt idx="7">
                  <c:v>0.2386804752942322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0.25806320380552422</c:v>
                </c:pt>
                <c:pt idx="3">
                  <c:v>0.35460532133789757</c:v>
                </c:pt>
                <c:pt idx="4">
                  <c:v>1.3035473186622669E-2</c:v>
                </c:pt>
                <c:pt idx="5">
                  <c:v>0.37429600166995552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0.26258796890566993</c:v>
                </c:pt>
                <c:pt idx="3">
                  <c:v>0.36474070926515628</c:v>
                </c:pt>
                <c:pt idx="4">
                  <c:v>1.3412773514389284E-2</c:v>
                </c:pt>
                <c:pt idx="5">
                  <c:v>0.35925854831478449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7.0997305970305468E-3</c:v>
                </c:pt>
                <c:pt idx="7">
                  <c:v>0.99290026940296949</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0.62751348069077728</c:v>
                </c:pt>
                <c:pt idx="3">
                  <c:v>0.19290580285439543</c:v>
                </c:pt>
                <c:pt idx="4">
                  <c:v>0.17958071645482726</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0.62375186353083756</c:v>
                </c:pt>
                <c:pt idx="3">
                  <c:v>0.19518511031114372</c:v>
                </c:pt>
                <c:pt idx="4">
                  <c:v>0.18106302615801873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6.4100680689169701E-2</c:v>
                </c:pt>
                <c:pt idx="2">
                  <c:v>0.596262561194153</c:v>
                </c:pt>
                <c:pt idx="3">
                  <c:v>0.12425956443302213</c:v>
                </c:pt>
                <c:pt idx="4">
                  <c:v>0.15293773411328282</c:v>
                </c:pt>
                <c:pt idx="5">
                  <c:v>5.6115066819361618E-2</c:v>
                </c:pt>
                <c:pt idx="6">
                  <c:v>1.3448581734789898E-3</c:v>
                </c:pt>
                <c:pt idx="7">
                  <c:v>4.979534577531794E-3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6.8050231160865032E-2</c:v>
                </c:pt>
                <c:pt idx="2">
                  <c:v>0.59807379864049104</c:v>
                </c:pt>
                <c:pt idx="3">
                  <c:v>0.13088229078813401</c:v>
                </c:pt>
                <c:pt idx="4">
                  <c:v>0.14509732042452214</c:v>
                </c:pt>
                <c:pt idx="5">
                  <c:v>5.1185420003440375E-2</c:v>
                </c:pt>
                <c:pt idx="6">
                  <c:v>1.4273941968363823E-3</c:v>
                </c:pt>
                <c:pt idx="7">
                  <c:v>5.2835447857110503E-3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0.39113162690156728</c:v>
                </c:pt>
                <c:pt idx="2">
                  <c:v>0.44773887528240697</c:v>
                </c:pt>
                <c:pt idx="3">
                  <c:v>1.542737478246718E-2</c:v>
                </c:pt>
                <c:pt idx="4">
                  <c:v>3.9342551287774176E-2</c:v>
                </c:pt>
                <c:pt idx="5">
                  <c:v>0.10635957174578443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0.39113162690156728</c:v>
                </c:pt>
                <c:pt idx="2">
                  <c:v>0.21859950367807893</c:v>
                </c:pt>
                <c:pt idx="5">
                  <c:v>0.10635782910099449</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0.39028520047412357</c:v>
                </c:pt>
                <c:pt idx="2">
                  <c:v>0.44723280130436482</c:v>
                </c:pt>
                <c:pt idx="3">
                  <c:v>1.4316573795671594E-2</c:v>
                </c:pt>
                <c:pt idx="4">
                  <c:v>4.0201835620677077E-2</c:v>
                </c:pt>
                <c:pt idx="5">
                  <c:v>0.10796358880516294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0.39028520047412357</c:v>
                </c:pt>
                <c:pt idx="2">
                  <c:v>0.21469280130245594</c:v>
                </c:pt>
                <c:pt idx="5">
                  <c:v>0.10796179447320943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2.5512574012335879E-3</c:v>
                </c:pt>
                <c:pt idx="3">
                  <c:v>0.3417349314706038</c:v>
                </c:pt>
                <c:pt idx="4">
                  <c:v>0.50805609943965235</c:v>
                </c:pt>
                <c:pt idx="5">
                  <c:v>0.14765771168851022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2.6041268099560614E-3</c:v>
                </c:pt>
                <c:pt idx="3">
                  <c:v>0.3331545351917537</c:v>
                </c:pt>
                <c:pt idx="4">
                  <c:v>0.51352452790598446</c:v>
                </c:pt>
                <c:pt idx="5">
                  <c:v>0.15071681009230581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4.8183689688181116E-3</c:v>
                </c:pt>
                <c:pt idx="3">
                  <c:v>5.7903243342468894E-2</c:v>
                </c:pt>
                <c:pt idx="4">
                  <c:v>0.25443512484690717</c:v>
                </c:pt>
                <c:pt idx="5">
                  <c:v>0.68284326284180585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4.8183689688181116E-3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5.1835219268218198E-3</c:v>
                </c:pt>
                <c:pt idx="3">
                  <c:v>6.2291116691655248E-2</c:v>
                </c:pt>
                <c:pt idx="4">
                  <c:v>0.27368971952286819</c:v>
                </c:pt>
                <c:pt idx="5">
                  <c:v>0.65883564185865473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5.1835219268218198E-3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5.2678761770074182E-4</c:v>
                </c:pt>
                <c:pt idx="3">
                  <c:v>0.69437802528796788</c:v>
                </c:pt>
                <c:pt idx="4">
                  <c:v>0.30122356685386337</c:v>
                </c:pt>
                <c:pt idx="6">
                  <c:v>1.3589683627089205E-3</c:v>
                </c:pt>
                <c:pt idx="7">
                  <c:v>2.2169582735640158E-3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0.15237673369494559</c:v>
                </c:pt>
                <c:pt idx="2">
                  <c:v>5.1713851678880991E-2</c:v>
                </c:pt>
                <c:pt idx="3">
                  <c:v>0.2095803702095986</c:v>
                </c:pt>
                <c:pt idx="4">
                  <c:v>0.18317383906488505</c:v>
                </c:pt>
                <c:pt idx="5">
                  <c:v>5.3909691515094081E-2</c:v>
                </c:pt>
                <c:pt idx="6">
                  <c:v>0.25967818609668969</c:v>
                </c:pt>
                <c:pt idx="7">
                  <c:v>8.9375745004958124E-2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5.1667987668540694E-2</c:v>
                </c:pt>
                <c:pt idx="3">
                  <c:v>1.2043256871854761E-2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0.16414779147250116</c:v>
                </c:pt>
                <c:pt idx="2">
                  <c:v>5.3210250659145898E-2</c:v>
                </c:pt>
                <c:pt idx="3">
                  <c:v>0.22376600538401614</c:v>
                </c:pt>
                <c:pt idx="4">
                  <c:v>0.14700867224184741</c:v>
                </c:pt>
                <c:pt idx="5">
                  <c:v>4.8339345986671028E-2</c:v>
                </c:pt>
                <c:pt idx="6">
                  <c:v>0.26524357874364785</c:v>
                </c:pt>
                <c:pt idx="7">
                  <c:v>9.8068968519836708E-2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5.3201308444017756E-2</c:v>
                </c:pt>
                <c:pt idx="3">
                  <c:v>1.3319653793056864E-2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1.1816518144759626E-2</c:v>
                </c:pt>
                <c:pt idx="1">
                  <c:v>0.10259212167398467</c:v>
                </c:pt>
                <c:pt idx="2">
                  <c:v>4.4696005610716065E-2</c:v>
                </c:pt>
                <c:pt idx="3">
                  <c:v>0.18031366781779937</c:v>
                </c:pt>
                <c:pt idx="4">
                  <c:v>0.12770096230532801</c:v>
                </c:pt>
                <c:pt idx="5">
                  <c:v>5.34603653646291E-2</c:v>
                </c:pt>
                <c:pt idx="6">
                  <c:v>0.37077158934650167</c:v>
                </c:pt>
                <c:pt idx="7">
                  <c:v>0.10864876973628151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4.1384925592899496E-2</c:v>
                </c:pt>
                <c:pt idx="7">
                  <c:v>0.95861507440710059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4.1384925592899496E-2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4.1382610996621223E-2</c:v>
                </c:pt>
                <c:pt idx="7">
                  <c:v>0.95861738900337878</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4.1382610996621223E-2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5.2678761770074182E-4</c:v>
                </c:pt>
                <c:pt idx="3">
                  <c:v>0.69437802528796788</c:v>
                </c:pt>
                <c:pt idx="4">
                  <c:v>0.30122356685386337</c:v>
                </c:pt>
                <c:pt idx="6">
                  <c:v>1.3589683627089205E-3</c:v>
                </c:pt>
                <c:pt idx="7">
                  <c:v>2.2169582735640158E-3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5.6245418110851056E-4</c:v>
                </c:pt>
                <c:pt idx="3">
                  <c:v>0.70821675922194982</c:v>
                </c:pt>
                <c:pt idx="4">
                  <c:v>0.28708778206315727</c:v>
                </c:pt>
                <c:pt idx="6">
                  <c:v>1.4506151432709048E-3</c:v>
                </c:pt>
                <c:pt idx="7">
                  <c:v>2.3667371073764617E-3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0.15615881331121301</c:v>
                </c:pt>
                <c:pt idx="2">
                  <c:v>1.4789005164023544E-2</c:v>
                </c:pt>
                <c:pt idx="3">
                  <c:v>0.46293878009622597</c:v>
                </c:pt>
                <c:pt idx="4">
                  <c:v>0.22842115089782389</c:v>
                </c:pt>
                <c:pt idx="5">
                  <c:v>7.1681528678334147E-2</c:v>
                </c:pt>
                <c:pt idx="6">
                  <c:v>6.6010325957830643E-2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5.6245418110851056E-4</c:v>
                </c:pt>
                <c:pt idx="3">
                  <c:v>0.70821675922194982</c:v>
                </c:pt>
                <c:pt idx="4">
                  <c:v>0.28708778206315727</c:v>
                </c:pt>
                <c:pt idx="6">
                  <c:v>1.4506151432709048E-3</c:v>
                </c:pt>
                <c:pt idx="7">
                  <c:v>2.3667371073764617E-3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3.8445970042755961E-2</c:v>
                </c:pt>
                <c:pt idx="3">
                  <c:v>9.6370896715808028E-3</c:v>
                </c:pt>
                <c:pt idx="4">
                  <c:v>4.7035976852258646E-2</c:v>
                </c:pt>
                <c:pt idx="5">
                  <c:v>2.6457985349163698E-2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0.16290672509186477</c:v>
                </c:pt>
                <c:pt idx="2">
                  <c:v>1.5870249124814474E-2</c:v>
                </c:pt>
                <c:pt idx="3">
                  <c:v>0.46698748662679673</c:v>
                </c:pt>
                <c:pt idx="4">
                  <c:v>0.20704066391670514</c:v>
                </c:pt>
                <c:pt idx="5">
                  <c:v>7.6703120154005794E-2</c:v>
                </c:pt>
                <c:pt idx="6">
                  <c:v>7.0491326317479966E-2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3.8428832057435872E-2</c:v>
                </c:pt>
                <c:pt idx="3">
                  <c:v>1.0044033318787277E-2</c:v>
                </c:pt>
                <c:pt idx="4">
                  <c:v>4.8764782747607503E-2</c:v>
                </c:pt>
                <c:pt idx="5">
                  <c:v>2.8297247127507086E-2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1.0297605667087434E-2</c:v>
                </c:pt>
                <c:pt idx="2">
                  <c:v>0.27110383582312564</c:v>
                </c:pt>
                <c:pt idx="3">
                  <c:v>0.32140561867049389</c:v>
                </c:pt>
                <c:pt idx="4">
                  <c:v>0.24717980752049851</c:v>
                </c:pt>
                <c:pt idx="5">
                  <c:v>0.12147058194323068</c:v>
                </c:pt>
                <c:pt idx="7">
                  <c:v>2.850719093521397E-2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0.26884282684426636</c:v>
                </c:pt>
                <c:pt idx="3">
                  <c:v>0.3083918897858437</c:v>
                </c:pt>
                <c:pt idx="4">
                  <c:v>0.24411128147932371</c:v>
                </c:pt>
                <c:pt idx="5">
                  <c:v>8.0647318291272224E-2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1.0888181884682418E-2</c:v>
                </c:pt>
                <c:pt idx="2">
                  <c:v>0.27811849882306261</c:v>
                </c:pt>
                <c:pt idx="3">
                  <c:v>0.33325919619746669</c:v>
                </c:pt>
                <c:pt idx="4">
                  <c:v>0.22126688473757719</c:v>
                </c:pt>
                <c:pt idx="5">
                  <c:v>0.12673299706103711</c:v>
                </c:pt>
                <c:pt idx="7">
                  <c:v>2.9696896807802214E-2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0.27572786554155787</c:v>
                </c:pt>
                <c:pt idx="3">
                  <c:v>0.32020090250596461</c:v>
                </c:pt>
                <c:pt idx="4">
                  <c:v>0.21802362799990407</c:v>
                </c:pt>
                <c:pt idx="5">
                  <c:v>8.3571778648537098E-2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0.10923747628562824</c:v>
                </c:pt>
                <c:pt idx="7">
                  <c:v>0.8907625237143717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0.11206542484423936</c:v>
                </c:pt>
                <c:pt idx="7">
                  <c:v>0.88793457515576069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8.6006011998094808E-2</c:v>
                </c:pt>
                <c:pt idx="4">
                  <c:v>0.91187599058788615</c:v>
                </c:pt>
                <c:pt idx="6">
                  <c:v>2.11799741401901E-3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0.37103391114195827</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8.5277348396115657E-2</c:v>
                </c:pt>
                <c:pt idx="4">
                  <c:v>0.91241375414557202</c:v>
                </c:pt>
                <c:pt idx="6">
                  <c:v>2.308897458312397E-3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0.3869886837349219</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0.69239818449635171</c:v>
                </c:pt>
                <c:pt idx="4">
                  <c:v>0.29125930764511215</c:v>
                </c:pt>
                <c:pt idx="5">
                  <c:v>1.2455240145378219E-3</c:v>
                </c:pt>
                <c:pt idx="6">
                  <c:v>5.7290604640285875E-3</c:v>
                </c:pt>
                <c:pt idx="7">
                  <c:v>9.3679233799697E-3</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0.57072995962419926</c:v>
                </c:pt>
                <c:pt idx="4">
                  <c:v>1.9318232070064129E-2</c:v>
                </c:pt>
                <c:pt idx="5">
                  <c:v>0.36421249202618233</c:v>
                </c:pt>
                <c:pt idx="6">
                  <c:v>4.5739316279554215E-2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0.57598649706862437</c:v>
                </c:pt>
                <c:pt idx="4">
                  <c:v>1.8727328467897156E-2</c:v>
                </c:pt>
                <c:pt idx="5">
                  <c:v>0.35903084097503574</c:v>
                </c:pt>
                <c:pt idx="6">
                  <c:v>4.6255333488442747E-2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1.7977485231548705E-2</c:v>
                </c:pt>
                <c:pt idx="1">
                  <c:v>4.3817069764696672E-3</c:v>
                </c:pt>
                <c:pt idx="3">
                  <c:v>7.9129361019628641E-2</c:v>
                </c:pt>
                <c:pt idx="4">
                  <c:v>9.6937716391204562E-2</c:v>
                </c:pt>
                <c:pt idx="5">
                  <c:v>3.2210973264409561E-2</c:v>
                </c:pt>
                <c:pt idx="6">
                  <c:v>0.59961860167283276</c:v>
                </c:pt>
                <c:pt idx="7">
                  <c:v>0.16974415544390609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2.0196861556014755E-2</c:v>
                </c:pt>
                <c:pt idx="1">
                  <c:v>4.9534704654466124E-3</c:v>
                </c:pt>
                <c:pt idx="3">
                  <c:v>8.5044730878438751E-2</c:v>
                </c:pt>
                <c:pt idx="4">
                  <c:v>8.4158635774459783E-2</c:v>
                </c:pt>
                <c:pt idx="5">
                  <c:v>2.4961383200503721E-2</c:v>
                </c:pt>
                <c:pt idx="6">
                  <c:v>0.59355204274845652</c:v>
                </c:pt>
                <c:pt idx="7">
                  <c:v>0.18713287537667977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1.6691151922863157E-3</c:v>
                </c:pt>
                <c:pt idx="6">
                  <c:v>0.89738533088266748</c:v>
                </c:pt>
                <c:pt idx="7">
                  <c:v>0.1009455539250462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1.8841701189233645E-3</c:v>
                </c:pt>
                <c:pt idx="6">
                  <c:v>0.8887620059601018</c:v>
                </c:pt>
                <c:pt idx="7">
                  <c:v>0.10935382392097481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0.35048643464118467</c:v>
                </c:pt>
                <c:pt idx="3">
                  <c:v>4.0190214424929609E-3</c:v>
                </c:pt>
                <c:pt idx="5">
                  <c:v>4.813417971637831E-2</c:v>
                </c:pt>
                <c:pt idx="6">
                  <c:v>0.55401619513664246</c:v>
                </c:pt>
                <c:pt idx="7">
                  <c:v>4.3343461855403359E-2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2.092879246686323E-2</c:v>
                </c:pt>
                <c:pt idx="4">
                  <c:v>0.97907120753313681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0.35874651675339997</c:v>
                </c:pt>
                <c:pt idx="3">
                  <c:v>4.2509559046742572E-3</c:v>
                </c:pt>
                <c:pt idx="5">
                  <c:v>4.8854738169529288E-2</c:v>
                </c:pt>
                <c:pt idx="6">
                  <c:v>0.54555763546676062</c:v>
                </c:pt>
                <c:pt idx="7">
                  <c:v>4.2589385582264654E-2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0.14206726907533115</c:v>
                </c:pt>
                <c:pt idx="6">
                  <c:v>0.68527185187458561</c:v>
                </c:pt>
                <c:pt idx="7">
                  <c:v>0.17252181288423774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0.14201595648663989</c:v>
                </c:pt>
                <c:pt idx="6">
                  <c:v>0.68346534154991856</c:v>
                </c:pt>
                <c:pt idx="7">
                  <c:v>0.17437787264433491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0.11395532169059029</c:v>
                </c:pt>
                <c:pt idx="3">
                  <c:v>0.10114727231967119</c:v>
                </c:pt>
                <c:pt idx="4">
                  <c:v>0.26738168755814129</c:v>
                </c:pt>
                <c:pt idx="5">
                  <c:v>0.15541850517416556</c:v>
                </c:pt>
                <c:pt idx="6">
                  <c:v>0.13125221981654281</c:v>
                </c:pt>
                <c:pt idx="7">
                  <c:v>0.23084499344088882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0.1155907681291401</c:v>
                </c:pt>
                <c:pt idx="3">
                  <c:v>0.10420994012456593</c:v>
                </c:pt>
                <c:pt idx="4">
                  <c:v>0.25830901077890089</c:v>
                </c:pt>
                <c:pt idx="5">
                  <c:v>0.15596811729259077</c:v>
                </c:pt>
                <c:pt idx="6">
                  <c:v>0.12724168838057009</c:v>
                </c:pt>
                <c:pt idx="7">
                  <c:v>0.2386804752942322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0.25806320380552422</c:v>
                </c:pt>
                <c:pt idx="3">
                  <c:v>0.35460532133789757</c:v>
                </c:pt>
                <c:pt idx="4">
                  <c:v>1.3035473186622669E-2</c:v>
                </c:pt>
                <c:pt idx="5">
                  <c:v>0.37429600166995552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0.26258796890566993</c:v>
                </c:pt>
                <c:pt idx="3">
                  <c:v>0.36474070926515628</c:v>
                </c:pt>
                <c:pt idx="4">
                  <c:v>1.3412773514389284E-2</c:v>
                </c:pt>
                <c:pt idx="5">
                  <c:v>0.35925854831478449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6">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0.62751348069077728</c:v>
                </c:pt>
                <c:pt idx="3">
                  <c:v>0.19290580285439543</c:v>
                </c:pt>
                <c:pt idx="4">
                  <c:v>0.17958071645482726</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0.15615881331121301</c:v>
                </c:pt>
                <c:pt idx="2">
                  <c:v>1.4789005164023544E-2</c:v>
                </c:pt>
                <c:pt idx="3">
                  <c:v>0.46293878009622597</c:v>
                </c:pt>
                <c:pt idx="4">
                  <c:v>0.22842115089782389</c:v>
                </c:pt>
                <c:pt idx="5">
                  <c:v>7.1681528678334147E-2</c:v>
                </c:pt>
                <c:pt idx="6">
                  <c:v>6.6010325957830643E-2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0.62375186353083756</c:v>
                </c:pt>
                <c:pt idx="3">
                  <c:v>0.19518511031114372</c:v>
                </c:pt>
                <c:pt idx="4">
                  <c:v>0.18106302615801873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6.4100680689169701E-2</c:v>
                </c:pt>
                <c:pt idx="2">
                  <c:v>0.596262561194153</c:v>
                </c:pt>
                <c:pt idx="3">
                  <c:v>0.12425956443302213</c:v>
                </c:pt>
                <c:pt idx="4">
                  <c:v>0.15293773411328282</c:v>
                </c:pt>
                <c:pt idx="5">
                  <c:v>5.6115066819361618E-2</c:v>
                </c:pt>
                <c:pt idx="6">
                  <c:v>1.3448581734789898E-3</c:v>
                </c:pt>
                <c:pt idx="7">
                  <c:v>4.979534577531794E-3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0.596262561194153</c:v>
                </c:pt>
                <c:pt idx="3">
                  <c:v>7.8038541658236024E-2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6.8050231160865032E-2</c:v>
                </c:pt>
                <c:pt idx="2">
                  <c:v>0.59807379864049104</c:v>
                </c:pt>
                <c:pt idx="3">
                  <c:v>0.13088229078813401</c:v>
                </c:pt>
                <c:pt idx="4">
                  <c:v>0.14509732042452214</c:v>
                </c:pt>
                <c:pt idx="5">
                  <c:v>5.1185420003440375E-2</c:v>
                </c:pt>
                <c:pt idx="6">
                  <c:v>1.4273941968363823E-3</c:v>
                </c:pt>
                <c:pt idx="7">
                  <c:v>5.2835447857110503E-3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0.11771144932042348</c:v>
                </c:pt>
                <c:pt idx="2">
                  <c:v>1.4311842446704696E-2</c:v>
                </c:pt>
                <c:pt idx="3">
                  <c:v>8.1787773351441995E-2</c:v>
                </c:pt>
                <c:pt idx="4">
                  <c:v>2.0057030872024928E-2</c:v>
                </c:pt>
                <c:pt idx="5">
                  <c:v>4.3164331101468945E-2</c:v>
                </c:pt>
                <c:pt idx="6">
                  <c:v>3.5553675917731429E-3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0.59807379864049104</c:v>
                </c:pt>
                <c:pt idx="3">
                  <c:v>8.1816226847570825E-2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0.39113162690156728</c:v>
                </c:pt>
                <c:pt idx="2">
                  <c:v>0.44773887528240697</c:v>
                </c:pt>
                <c:pt idx="3">
                  <c:v>1.542737478246718E-2</c:v>
                </c:pt>
                <c:pt idx="4">
                  <c:v>3.9342551287774176E-2</c:v>
                </c:pt>
                <c:pt idx="5">
                  <c:v>0.10635957174578443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0.22913937160432801</c:v>
                </c:pt>
                <c:pt idx="3">
                  <c:v>1.1788732461079674E-2</c:v>
                </c:pt>
                <c:pt idx="4">
                  <c:v>3.9342551287774176E-2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0.39028520047412357</c:v>
                </c:pt>
                <c:pt idx="2">
                  <c:v>0.44723280130436482</c:v>
                </c:pt>
                <c:pt idx="3">
                  <c:v>1.4316573795671594E-2</c:v>
                </c:pt>
                <c:pt idx="4">
                  <c:v>4.0201835620677077E-2</c:v>
                </c:pt>
                <c:pt idx="5">
                  <c:v>0.10796358880516294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0.23254000000190886</c:v>
                </c:pt>
                <c:pt idx="3">
                  <c:v>1.0570161385842739E-2</c:v>
                </c:pt>
                <c:pt idx="4">
                  <c:v>4.0201835620677077E-2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2.5512574012335879E-3</c:v>
                </c:pt>
                <c:pt idx="3">
                  <c:v>0.3417349314706038</c:v>
                </c:pt>
                <c:pt idx="4">
                  <c:v>0.50805609943965235</c:v>
                </c:pt>
                <c:pt idx="5">
                  <c:v>0.14765771168851022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0.28794641124693515</c:v>
                </c:pt>
                <c:pt idx="4">
                  <c:v>0.50482090043687122</c:v>
                </c:pt>
                <c:pt idx="5">
                  <c:v>0.14177347374362773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2">
                  <c:v>2.6041268099560614E-3</c:v>
                </c:pt>
                <c:pt idx="3">
                  <c:v>0.3331545351917537</c:v>
                </c:pt>
                <c:pt idx="4">
                  <c:v>0.51352452790598446</c:v>
                </c:pt>
                <c:pt idx="5">
                  <c:v>0.15071681009230581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3">
                  <c:v>0.28821255095732029</c:v>
                </c:pt>
                <c:pt idx="4">
                  <c:v>0.51028335394103452</c:v>
                </c:pt>
                <c:pt idx="5">
                  <c:v>0.14471158731396275</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1">
                  <c:v>0.16290672509186477</c:v>
                </c:pt>
                <c:pt idx="2">
                  <c:v>1.5870249124814474E-2</c:v>
                </c:pt>
                <c:pt idx="3">
                  <c:v>0.46698748662679673</c:v>
                </c:pt>
                <c:pt idx="4">
                  <c:v>0.20704066391670514</c:v>
                </c:pt>
                <c:pt idx="5">
                  <c:v>7.6703120154005794E-2</c:v>
                </c:pt>
                <c:pt idx="6">
                  <c:v>7.0491326317479966E-2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5">
                  <c:v>1</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0.38119867105032812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4">
                  <c:v>0.44772346061781493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7">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72FB53-A71A-4C0E-9583-1C878767219E}" type="datetimeFigureOut">
              <a:rPr lang="en-AE" smtClean="0"/>
              <a:t>03/07/2025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0FCEFF-CD3C-4786-A618-EEEB1573EC82}" type="slidenum">
              <a:rPr lang="en-AE" smtClean="0"/>
              <a:t>‹#›</a:t>
            </a:fld>
            <a:endParaRPr lang="en-AE"/>
          </a:p>
        </p:txBody>
      </p:sp>
    </p:spTree>
    <p:extLst>
      <p:ext uri="{BB962C8B-B14F-4D97-AF65-F5344CB8AC3E}">
        <p14:creationId xmlns:p14="http://schemas.microsoft.com/office/powerpoint/2010/main" val="3661008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194.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196.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2" Type="http://schemas.openxmlformats.org/officeDocument/2006/relationships/slide" Target="../slides/slide198.xml"/><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2" Type="http://schemas.openxmlformats.org/officeDocument/2006/relationships/slide" Target="../slides/slide19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2" Type="http://schemas.openxmlformats.org/officeDocument/2006/relationships/slide" Target="../slides/slide200.xml"/><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2" Type="http://schemas.openxmlformats.org/officeDocument/2006/relationships/slide" Target="../slides/slide201.xml"/><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2" Type="http://schemas.openxmlformats.org/officeDocument/2006/relationships/slide" Target="../slides/slide202.xml"/><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2" Type="http://schemas.openxmlformats.org/officeDocument/2006/relationships/slide" Target="../slides/slide203.xml"/><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2" Type="http://schemas.openxmlformats.org/officeDocument/2006/relationships/slide" Target="../slides/slide204.xml"/><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2" Type="http://schemas.openxmlformats.org/officeDocument/2006/relationships/slide" Target="../slides/slide205.xml"/><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2" Type="http://schemas.openxmlformats.org/officeDocument/2006/relationships/slide" Target="../slides/slide206.xml"/><Relationship Id="rId1" Type="http://schemas.openxmlformats.org/officeDocument/2006/relationships/notesMaster" Target="../notesMasters/notesMaster1.xml"/></Relationships>
</file>

<file path=ppt/notesSlides/_rels/notesSlide207.xml.rels><?xml version="1.0" encoding="UTF-8" standalone="yes"?>
<Relationships xmlns="http://schemas.openxmlformats.org/package/2006/relationships"><Relationship Id="rId2" Type="http://schemas.openxmlformats.org/officeDocument/2006/relationships/slide" Target="../slides/slide207.xml"/><Relationship Id="rId1" Type="http://schemas.openxmlformats.org/officeDocument/2006/relationships/notesMaster" Target="../notesMasters/notesMaster1.xml"/></Relationships>
</file>

<file path=ppt/notesSlides/_rels/notesSlide208.xml.rels><?xml version="1.0" encoding="UTF-8" standalone="yes"?>
<Relationships xmlns="http://schemas.openxmlformats.org/package/2006/relationships"><Relationship Id="rId2" Type="http://schemas.openxmlformats.org/officeDocument/2006/relationships/slide" Target="../slides/slide208.xml"/><Relationship Id="rId1" Type="http://schemas.openxmlformats.org/officeDocument/2006/relationships/notesMaster" Target="../notesMasters/notesMaster1.xml"/></Relationships>
</file>

<file path=ppt/notesSlides/_rels/notesSlide209.xml.rels><?xml version="1.0" encoding="UTF-8" standalone="yes"?>
<Relationships xmlns="http://schemas.openxmlformats.org/package/2006/relationships"><Relationship Id="rId2" Type="http://schemas.openxmlformats.org/officeDocument/2006/relationships/slide" Target="../slides/slide20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0.xml.rels><?xml version="1.0" encoding="UTF-8" standalone="yes"?>
<Relationships xmlns="http://schemas.openxmlformats.org/package/2006/relationships"><Relationship Id="rId2" Type="http://schemas.openxmlformats.org/officeDocument/2006/relationships/slide" Target="../slides/slide210.xml"/><Relationship Id="rId1" Type="http://schemas.openxmlformats.org/officeDocument/2006/relationships/notesMaster" Target="../notesMasters/notesMaster1.xml"/></Relationships>
</file>

<file path=ppt/notesSlides/_rels/notesSlide211.xml.rels><?xml version="1.0" encoding="UTF-8" standalone="yes"?>
<Relationships xmlns="http://schemas.openxmlformats.org/package/2006/relationships"><Relationship Id="rId2" Type="http://schemas.openxmlformats.org/officeDocument/2006/relationships/slide" Target="../slides/slide211.xml"/><Relationship Id="rId1" Type="http://schemas.openxmlformats.org/officeDocument/2006/relationships/notesMaster" Target="../notesMasters/notesMaster1.xml"/></Relationships>
</file>

<file path=ppt/notesSlides/_rels/notesSlide212.xml.rels><?xml version="1.0" encoding="UTF-8" standalone="yes"?>
<Relationships xmlns="http://schemas.openxmlformats.org/package/2006/relationships"><Relationship Id="rId2" Type="http://schemas.openxmlformats.org/officeDocument/2006/relationships/slide" Target="../slides/slide212.xml"/><Relationship Id="rId1" Type="http://schemas.openxmlformats.org/officeDocument/2006/relationships/notesMaster" Target="../notesMasters/notesMaster1.xml"/></Relationships>
</file>

<file path=ppt/notesSlides/_rels/notesSlide213.xml.rels><?xml version="1.0" encoding="UTF-8" standalone="yes"?>
<Relationships xmlns="http://schemas.openxmlformats.org/package/2006/relationships"><Relationship Id="rId2" Type="http://schemas.openxmlformats.org/officeDocument/2006/relationships/slide" Target="../slides/slide213.xml"/><Relationship Id="rId1" Type="http://schemas.openxmlformats.org/officeDocument/2006/relationships/notesMaster" Target="../notesMasters/notesMaster1.xml"/></Relationships>
</file>

<file path=ppt/notesSlides/_rels/notesSlide214.xml.rels><?xml version="1.0" encoding="UTF-8" standalone="yes"?>
<Relationships xmlns="http://schemas.openxmlformats.org/package/2006/relationships"><Relationship Id="rId2" Type="http://schemas.openxmlformats.org/officeDocument/2006/relationships/slide" Target="../slides/slide214.xml"/><Relationship Id="rId1" Type="http://schemas.openxmlformats.org/officeDocument/2006/relationships/notesMaster" Target="../notesMasters/notesMaster1.xml"/></Relationships>
</file>

<file path=ppt/notesSlides/_rels/notesSlide215.xml.rels><?xml version="1.0" encoding="UTF-8" standalone="yes"?>
<Relationships xmlns="http://schemas.openxmlformats.org/package/2006/relationships"><Relationship Id="rId2" Type="http://schemas.openxmlformats.org/officeDocument/2006/relationships/slide" Target="../slides/slide215.xml"/><Relationship Id="rId1" Type="http://schemas.openxmlformats.org/officeDocument/2006/relationships/notesMaster" Target="../notesMasters/notesMaster1.xml"/></Relationships>
</file>

<file path=ppt/notesSlides/_rels/notesSlide216.xml.rels><?xml version="1.0" encoding="UTF-8" standalone="yes"?>
<Relationships xmlns="http://schemas.openxmlformats.org/package/2006/relationships"><Relationship Id="rId2" Type="http://schemas.openxmlformats.org/officeDocument/2006/relationships/slide" Target="../slides/slide216.xml"/><Relationship Id="rId1" Type="http://schemas.openxmlformats.org/officeDocument/2006/relationships/notesMaster" Target="../notesMasters/notesMaster1.xml"/></Relationships>
</file>

<file path=ppt/notesSlides/_rels/notesSlide217.xml.rels><?xml version="1.0" encoding="UTF-8" standalone="yes"?>
<Relationships xmlns="http://schemas.openxmlformats.org/package/2006/relationships"><Relationship Id="rId2" Type="http://schemas.openxmlformats.org/officeDocument/2006/relationships/slide" Target="../slides/slide217.xml"/><Relationship Id="rId1" Type="http://schemas.openxmlformats.org/officeDocument/2006/relationships/notesMaster" Target="../notesMasters/notesMaster1.xml"/></Relationships>
</file>

<file path=ppt/notesSlides/_rels/notesSlide218.xml.rels><?xml version="1.0" encoding="UTF-8" standalone="yes"?>
<Relationships xmlns="http://schemas.openxmlformats.org/package/2006/relationships"><Relationship Id="rId2" Type="http://schemas.openxmlformats.org/officeDocument/2006/relationships/slide" Target="../slides/slide218.xml"/><Relationship Id="rId1" Type="http://schemas.openxmlformats.org/officeDocument/2006/relationships/notesMaster" Target="../notesMasters/notesMaster1.xml"/></Relationships>
</file>

<file path=ppt/notesSlides/_rels/notesSlide219.xml.rels><?xml version="1.0" encoding="UTF-8" standalone="yes"?>
<Relationships xmlns="http://schemas.openxmlformats.org/package/2006/relationships"><Relationship Id="rId2" Type="http://schemas.openxmlformats.org/officeDocument/2006/relationships/slide" Target="../slides/slide21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0.xml.rels><?xml version="1.0" encoding="UTF-8" standalone="yes"?>
<Relationships xmlns="http://schemas.openxmlformats.org/package/2006/relationships"><Relationship Id="rId2" Type="http://schemas.openxmlformats.org/officeDocument/2006/relationships/slide" Target="../slides/slide220.xml"/><Relationship Id="rId1" Type="http://schemas.openxmlformats.org/officeDocument/2006/relationships/notesMaster" Target="../notesMasters/notesMaster1.xml"/></Relationships>
</file>

<file path=ppt/notesSlides/_rels/notesSlide221.xml.rels><?xml version="1.0" encoding="UTF-8" standalone="yes"?>
<Relationships xmlns="http://schemas.openxmlformats.org/package/2006/relationships"><Relationship Id="rId2" Type="http://schemas.openxmlformats.org/officeDocument/2006/relationships/slide" Target="../slides/slide221.xml"/><Relationship Id="rId1" Type="http://schemas.openxmlformats.org/officeDocument/2006/relationships/notesMaster" Target="../notesMasters/notesMaster1.xml"/></Relationships>
</file>

<file path=ppt/notesSlides/_rels/notesSlide222.xml.rels><?xml version="1.0" encoding="UTF-8" standalone="yes"?>
<Relationships xmlns="http://schemas.openxmlformats.org/package/2006/relationships"><Relationship Id="rId2" Type="http://schemas.openxmlformats.org/officeDocument/2006/relationships/slide" Target="../slides/slide222.xml"/><Relationship Id="rId1" Type="http://schemas.openxmlformats.org/officeDocument/2006/relationships/notesMaster" Target="../notesMasters/notesMaster1.xml"/></Relationships>
</file>

<file path=ppt/notesSlides/_rels/notesSlide223.xml.rels><?xml version="1.0" encoding="UTF-8" standalone="yes"?>
<Relationships xmlns="http://schemas.openxmlformats.org/package/2006/relationships"><Relationship Id="rId2" Type="http://schemas.openxmlformats.org/officeDocument/2006/relationships/slide" Target="../slides/slide223.xml"/><Relationship Id="rId1" Type="http://schemas.openxmlformats.org/officeDocument/2006/relationships/notesMaster" Target="../notesMasters/notesMaster1.xml"/></Relationships>
</file>

<file path=ppt/notesSlides/_rels/notesSlide224.xml.rels><?xml version="1.0" encoding="UTF-8" standalone="yes"?>
<Relationships xmlns="http://schemas.openxmlformats.org/package/2006/relationships"><Relationship Id="rId2" Type="http://schemas.openxmlformats.org/officeDocument/2006/relationships/slide" Target="../slides/slide224.xml"/><Relationship Id="rId1" Type="http://schemas.openxmlformats.org/officeDocument/2006/relationships/notesMaster" Target="../notesMasters/notesMaster1.xml"/></Relationships>
</file>

<file path=ppt/notesSlides/_rels/notesSlide225.xml.rels><?xml version="1.0" encoding="UTF-8" standalone="yes"?>
<Relationships xmlns="http://schemas.openxmlformats.org/package/2006/relationships"><Relationship Id="rId2" Type="http://schemas.openxmlformats.org/officeDocument/2006/relationships/slide" Target="../slides/slide225.xml"/><Relationship Id="rId1" Type="http://schemas.openxmlformats.org/officeDocument/2006/relationships/notesMaster" Target="../notesMasters/notesMaster1.xml"/></Relationships>
</file>

<file path=ppt/notesSlides/_rels/notesSlide226.xml.rels><?xml version="1.0" encoding="UTF-8" standalone="yes"?>
<Relationships xmlns="http://schemas.openxmlformats.org/package/2006/relationships"><Relationship Id="rId2" Type="http://schemas.openxmlformats.org/officeDocument/2006/relationships/slide" Target="../slides/slide226.xml"/><Relationship Id="rId1" Type="http://schemas.openxmlformats.org/officeDocument/2006/relationships/notesMaster" Target="../notesMasters/notesMaster1.xml"/></Relationships>
</file>

<file path=ppt/notesSlides/_rels/notesSlide227.xml.rels><?xml version="1.0" encoding="UTF-8" standalone="yes"?>
<Relationships xmlns="http://schemas.openxmlformats.org/package/2006/relationships"><Relationship Id="rId2" Type="http://schemas.openxmlformats.org/officeDocument/2006/relationships/slide" Target="../slides/slide227.xml"/><Relationship Id="rId1" Type="http://schemas.openxmlformats.org/officeDocument/2006/relationships/notesMaster" Target="../notesMasters/notesMaster1.xml"/></Relationships>
</file>

<file path=ppt/notesSlides/_rels/notesSlide228.xml.rels><?xml version="1.0" encoding="UTF-8" standalone="yes"?>
<Relationships xmlns="http://schemas.openxmlformats.org/package/2006/relationships"><Relationship Id="rId2" Type="http://schemas.openxmlformats.org/officeDocument/2006/relationships/slide" Target="../slides/slide228.xml"/><Relationship Id="rId1" Type="http://schemas.openxmlformats.org/officeDocument/2006/relationships/notesMaster" Target="../notesMasters/notesMaster1.xml"/></Relationships>
</file>

<file path=ppt/notesSlides/_rels/notesSlide229.xml.rels><?xml version="1.0" encoding="UTF-8" standalone="yes"?>
<Relationships xmlns="http://schemas.openxmlformats.org/package/2006/relationships"><Relationship Id="rId2" Type="http://schemas.openxmlformats.org/officeDocument/2006/relationships/slide" Target="../slides/slide2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0.xml.rels><?xml version="1.0" encoding="UTF-8" standalone="yes"?>
<Relationships xmlns="http://schemas.openxmlformats.org/package/2006/relationships"><Relationship Id="rId2" Type="http://schemas.openxmlformats.org/officeDocument/2006/relationships/slide" Target="../slides/slide230.xml"/><Relationship Id="rId1" Type="http://schemas.openxmlformats.org/officeDocument/2006/relationships/notesMaster" Target="../notesMasters/notesMaster1.xml"/></Relationships>
</file>

<file path=ppt/notesSlides/_rels/notesSlide231.xml.rels><?xml version="1.0" encoding="UTF-8" standalone="yes"?>
<Relationships xmlns="http://schemas.openxmlformats.org/package/2006/relationships"><Relationship Id="rId2" Type="http://schemas.openxmlformats.org/officeDocument/2006/relationships/slide" Target="../slides/slide231.xml"/><Relationship Id="rId1" Type="http://schemas.openxmlformats.org/officeDocument/2006/relationships/notesMaster" Target="../notesMasters/notesMaster1.xml"/></Relationships>
</file>

<file path=ppt/notesSlides/_rels/notesSlide232.xml.rels><?xml version="1.0" encoding="UTF-8" standalone="yes"?>
<Relationships xmlns="http://schemas.openxmlformats.org/package/2006/relationships"><Relationship Id="rId2" Type="http://schemas.openxmlformats.org/officeDocument/2006/relationships/slide" Target="../slides/slide232.xml"/><Relationship Id="rId1" Type="http://schemas.openxmlformats.org/officeDocument/2006/relationships/notesMaster" Target="../notesMasters/notesMaster1.xml"/></Relationships>
</file>

<file path=ppt/notesSlides/_rels/notesSlide233.xml.rels><?xml version="1.0" encoding="UTF-8" standalone="yes"?>
<Relationships xmlns="http://schemas.openxmlformats.org/package/2006/relationships"><Relationship Id="rId2" Type="http://schemas.openxmlformats.org/officeDocument/2006/relationships/slide" Target="../slides/slide233.xml"/><Relationship Id="rId1" Type="http://schemas.openxmlformats.org/officeDocument/2006/relationships/notesMaster" Target="../notesMasters/notesMaster1.xml"/></Relationships>
</file>

<file path=ppt/notesSlides/_rels/notesSlide234.xml.rels><?xml version="1.0" encoding="UTF-8" standalone="yes"?>
<Relationships xmlns="http://schemas.openxmlformats.org/package/2006/relationships"><Relationship Id="rId2" Type="http://schemas.openxmlformats.org/officeDocument/2006/relationships/slide" Target="../slides/slide234.xml"/><Relationship Id="rId1" Type="http://schemas.openxmlformats.org/officeDocument/2006/relationships/notesMaster" Target="../notesMasters/notesMaster1.xml"/></Relationships>
</file>

<file path=ppt/notesSlides/_rels/notesSlide235.xml.rels><?xml version="1.0" encoding="UTF-8" standalone="yes"?>
<Relationships xmlns="http://schemas.openxmlformats.org/package/2006/relationships"><Relationship Id="rId2" Type="http://schemas.openxmlformats.org/officeDocument/2006/relationships/slide" Target="../slides/slide235.xml"/><Relationship Id="rId1" Type="http://schemas.openxmlformats.org/officeDocument/2006/relationships/notesMaster" Target="../notesMasters/notesMaster1.xml"/></Relationships>
</file>

<file path=ppt/notesSlides/_rels/notesSlide236.xml.rels><?xml version="1.0" encoding="UTF-8" standalone="yes"?>
<Relationships xmlns="http://schemas.openxmlformats.org/package/2006/relationships"><Relationship Id="rId2" Type="http://schemas.openxmlformats.org/officeDocument/2006/relationships/slide" Target="../slides/slide236.xml"/><Relationship Id="rId1" Type="http://schemas.openxmlformats.org/officeDocument/2006/relationships/notesMaster" Target="../notesMasters/notesMaster1.xml"/></Relationships>
</file>

<file path=ppt/notesSlides/_rels/notesSlide237.xml.rels><?xml version="1.0" encoding="UTF-8" standalone="yes"?>
<Relationships xmlns="http://schemas.openxmlformats.org/package/2006/relationships"><Relationship Id="rId2" Type="http://schemas.openxmlformats.org/officeDocument/2006/relationships/slide" Target="../slides/slide237.xml"/><Relationship Id="rId1" Type="http://schemas.openxmlformats.org/officeDocument/2006/relationships/notesMaster" Target="../notesMasters/notesMaster1.xml"/></Relationships>
</file>

<file path=ppt/notesSlides/_rels/notesSlide238.xml.rels><?xml version="1.0" encoding="UTF-8" standalone="yes"?>
<Relationships xmlns="http://schemas.openxmlformats.org/package/2006/relationships"><Relationship Id="rId2" Type="http://schemas.openxmlformats.org/officeDocument/2006/relationships/slide" Target="../slides/slide238.xml"/><Relationship Id="rId1" Type="http://schemas.openxmlformats.org/officeDocument/2006/relationships/notesMaster" Target="../notesMasters/notesMaster1.xml"/></Relationships>
</file>

<file path=ppt/notesSlides/_rels/notesSlide239.xml.rels><?xml version="1.0" encoding="UTF-8" standalone="yes"?>
<Relationships xmlns="http://schemas.openxmlformats.org/package/2006/relationships"><Relationship Id="rId2" Type="http://schemas.openxmlformats.org/officeDocument/2006/relationships/slide" Target="../slides/slide2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0.xml.rels><?xml version="1.0" encoding="UTF-8" standalone="yes"?>
<Relationships xmlns="http://schemas.openxmlformats.org/package/2006/relationships"><Relationship Id="rId2" Type="http://schemas.openxmlformats.org/officeDocument/2006/relationships/slide" Target="../slides/slide240.xml"/><Relationship Id="rId1" Type="http://schemas.openxmlformats.org/officeDocument/2006/relationships/notesMaster" Target="../notesMasters/notesMaster1.xml"/></Relationships>
</file>

<file path=ppt/notesSlides/_rels/notesSlide241.xml.rels><?xml version="1.0" encoding="UTF-8" standalone="yes"?>
<Relationships xmlns="http://schemas.openxmlformats.org/package/2006/relationships"><Relationship Id="rId2" Type="http://schemas.openxmlformats.org/officeDocument/2006/relationships/slide" Target="../slides/slide241.xml"/><Relationship Id="rId1" Type="http://schemas.openxmlformats.org/officeDocument/2006/relationships/notesMaster" Target="../notesMasters/notesMaster1.xml"/></Relationships>
</file>

<file path=ppt/notesSlides/_rels/notesSlide242.xml.rels><?xml version="1.0" encoding="UTF-8" standalone="yes"?>
<Relationships xmlns="http://schemas.openxmlformats.org/package/2006/relationships"><Relationship Id="rId2" Type="http://schemas.openxmlformats.org/officeDocument/2006/relationships/slide" Target="../slides/slide242.xml"/><Relationship Id="rId1" Type="http://schemas.openxmlformats.org/officeDocument/2006/relationships/notesMaster" Target="../notesMasters/notesMaster1.xml"/></Relationships>
</file>

<file path=ppt/notesSlides/_rels/notesSlide243.xml.rels><?xml version="1.0" encoding="UTF-8" standalone="yes"?>
<Relationships xmlns="http://schemas.openxmlformats.org/package/2006/relationships"><Relationship Id="rId2" Type="http://schemas.openxmlformats.org/officeDocument/2006/relationships/slide" Target="../slides/slide243.xml"/><Relationship Id="rId1" Type="http://schemas.openxmlformats.org/officeDocument/2006/relationships/notesMaster" Target="../notesMasters/notesMaster1.xml"/></Relationships>
</file>

<file path=ppt/notesSlides/_rels/notesSlide244.xml.rels><?xml version="1.0" encoding="UTF-8" standalone="yes"?>
<Relationships xmlns="http://schemas.openxmlformats.org/package/2006/relationships"><Relationship Id="rId2" Type="http://schemas.openxmlformats.org/officeDocument/2006/relationships/slide" Target="../slides/slide244.xml"/><Relationship Id="rId1" Type="http://schemas.openxmlformats.org/officeDocument/2006/relationships/notesMaster" Target="../notesMasters/notesMaster1.xml"/></Relationships>
</file>

<file path=ppt/notesSlides/_rels/notesSlide245.xml.rels><?xml version="1.0" encoding="UTF-8" standalone="yes"?>
<Relationships xmlns="http://schemas.openxmlformats.org/package/2006/relationships"><Relationship Id="rId2" Type="http://schemas.openxmlformats.org/officeDocument/2006/relationships/slide" Target="../slides/slide245.xml"/><Relationship Id="rId1" Type="http://schemas.openxmlformats.org/officeDocument/2006/relationships/notesMaster" Target="../notesMasters/notesMaster1.xml"/></Relationships>
</file>

<file path=ppt/notesSlides/_rels/notesSlide246.xml.rels><?xml version="1.0" encoding="UTF-8" standalone="yes"?>
<Relationships xmlns="http://schemas.openxmlformats.org/package/2006/relationships"><Relationship Id="rId2" Type="http://schemas.openxmlformats.org/officeDocument/2006/relationships/slide" Target="../slides/slide246.xml"/><Relationship Id="rId1" Type="http://schemas.openxmlformats.org/officeDocument/2006/relationships/notesMaster" Target="../notesMasters/notesMaster1.xml"/></Relationships>
</file>

<file path=ppt/notesSlides/_rels/notesSlide247.xml.rels><?xml version="1.0" encoding="UTF-8" standalone="yes"?>
<Relationships xmlns="http://schemas.openxmlformats.org/package/2006/relationships"><Relationship Id="rId2" Type="http://schemas.openxmlformats.org/officeDocument/2006/relationships/slide" Target="../slides/slide247.xml"/><Relationship Id="rId1" Type="http://schemas.openxmlformats.org/officeDocument/2006/relationships/notesMaster" Target="../notesMasters/notesMaster1.xml"/></Relationships>
</file>

<file path=ppt/notesSlides/_rels/notesSlide248.xml.rels><?xml version="1.0" encoding="UTF-8" standalone="yes"?>
<Relationships xmlns="http://schemas.openxmlformats.org/package/2006/relationships"><Relationship Id="rId2" Type="http://schemas.openxmlformats.org/officeDocument/2006/relationships/slide" Target="../slides/slide248.xml"/><Relationship Id="rId1" Type="http://schemas.openxmlformats.org/officeDocument/2006/relationships/notesMaster" Target="../notesMasters/notesMaster1.xml"/></Relationships>
</file>

<file path=ppt/notesSlides/_rels/notesSlide249.xml.rels><?xml version="1.0" encoding="UTF-8" standalone="yes"?>
<Relationships xmlns="http://schemas.openxmlformats.org/package/2006/relationships"><Relationship Id="rId2" Type="http://schemas.openxmlformats.org/officeDocument/2006/relationships/slide" Target="../slides/slide24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0.xml.rels><?xml version="1.0" encoding="UTF-8" standalone="yes"?>
<Relationships xmlns="http://schemas.openxmlformats.org/package/2006/relationships"><Relationship Id="rId2" Type="http://schemas.openxmlformats.org/officeDocument/2006/relationships/slide" Target="../slides/slide250.xml"/><Relationship Id="rId1" Type="http://schemas.openxmlformats.org/officeDocument/2006/relationships/notesMaster" Target="../notesMasters/notesMaster1.xml"/></Relationships>
</file>

<file path=ppt/notesSlides/_rels/notesSlide251.xml.rels><?xml version="1.0" encoding="UTF-8" standalone="yes"?>
<Relationships xmlns="http://schemas.openxmlformats.org/package/2006/relationships"><Relationship Id="rId2" Type="http://schemas.openxmlformats.org/officeDocument/2006/relationships/slide" Target="../slides/slide251.xml"/><Relationship Id="rId1" Type="http://schemas.openxmlformats.org/officeDocument/2006/relationships/notesMaster" Target="../notesMasters/notesMaster1.xml"/></Relationships>
</file>

<file path=ppt/notesSlides/_rels/notesSlide252.xml.rels><?xml version="1.0" encoding="UTF-8" standalone="yes"?>
<Relationships xmlns="http://schemas.openxmlformats.org/package/2006/relationships"><Relationship Id="rId2" Type="http://schemas.openxmlformats.org/officeDocument/2006/relationships/slide" Target="../slides/slide252.xml"/><Relationship Id="rId1" Type="http://schemas.openxmlformats.org/officeDocument/2006/relationships/notesMaster" Target="../notesMasters/notesMaster1.xml"/></Relationships>
</file>

<file path=ppt/notesSlides/_rels/notesSlide253.xml.rels><?xml version="1.0" encoding="UTF-8" standalone="yes"?>
<Relationships xmlns="http://schemas.openxmlformats.org/package/2006/relationships"><Relationship Id="rId2" Type="http://schemas.openxmlformats.org/officeDocument/2006/relationships/slide" Target="../slides/slide253.xml"/><Relationship Id="rId1" Type="http://schemas.openxmlformats.org/officeDocument/2006/relationships/notesMaster" Target="../notesMasters/notesMaster1.xml"/></Relationships>
</file>

<file path=ppt/notesSlides/_rels/notesSlide254.xml.rels><?xml version="1.0" encoding="UTF-8" standalone="yes"?>
<Relationships xmlns="http://schemas.openxmlformats.org/package/2006/relationships"><Relationship Id="rId2" Type="http://schemas.openxmlformats.org/officeDocument/2006/relationships/slide" Target="../slides/slide254.xml"/><Relationship Id="rId1" Type="http://schemas.openxmlformats.org/officeDocument/2006/relationships/notesMaster" Target="../notesMasters/notesMaster1.xml"/></Relationships>
</file>

<file path=ppt/notesSlides/_rels/notesSlide255.xml.rels><?xml version="1.0" encoding="UTF-8" standalone="yes"?>
<Relationships xmlns="http://schemas.openxmlformats.org/package/2006/relationships"><Relationship Id="rId2" Type="http://schemas.openxmlformats.org/officeDocument/2006/relationships/slide" Target="../slides/slide255.xml"/><Relationship Id="rId1" Type="http://schemas.openxmlformats.org/officeDocument/2006/relationships/notesMaster" Target="../notesMasters/notesMaster1.xml"/></Relationships>
</file>

<file path=ppt/notesSlides/_rels/notesSlide256.xml.rels><?xml version="1.0" encoding="UTF-8" standalone="yes"?>
<Relationships xmlns="http://schemas.openxmlformats.org/package/2006/relationships"><Relationship Id="rId2" Type="http://schemas.openxmlformats.org/officeDocument/2006/relationships/slide" Target="../slides/slide256.xml"/><Relationship Id="rId1" Type="http://schemas.openxmlformats.org/officeDocument/2006/relationships/notesMaster" Target="../notesMasters/notesMaster1.xml"/></Relationships>
</file>

<file path=ppt/notesSlides/_rels/notesSlide257.xml.rels><?xml version="1.0" encoding="UTF-8" standalone="yes"?>
<Relationships xmlns="http://schemas.openxmlformats.org/package/2006/relationships"><Relationship Id="rId2" Type="http://schemas.openxmlformats.org/officeDocument/2006/relationships/slide" Target="../slides/slide257.xml"/><Relationship Id="rId1" Type="http://schemas.openxmlformats.org/officeDocument/2006/relationships/notesMaster" Target="../notesMasters/notesMaster1.xml"/></Relationships>
</file>

<file path=ppt/notesSlides/_rels/notesSlide258.xml.rels><?xml version="1.0" encoding="UTF-8" standalone="yes"?>
<Relationships xmlns="http://schemas.openxmlformats.org/package/2006/relationships"><Relationship Id="rId2" Type="http://schemas.openxmlformats.org/officeDocument/2006/relationships/slide" Target="../slides/slide258.xml"/><Relationship Id="rId1" Type="http://schemas.openxmlformats.org/officeDocument/2006/relationships/notesMaster" Target="../notesMasters/notesMaster1.xml"/></Relationships>
</file>

<file path=ppt/notesSlides/_rels/notesSlide259.xml.rels><?xml version="1.0" encoding="UTF-8" standalone="yes"?>
<Relationships xmlns="http://schemas.openxmlformats.org/package/2006/relationships"><Relationship Id="rId2" Type="http://schemas.openxmlformats.org/officeDocument/2006/relationships/slide" Target="../slides/slide25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0.xml.rels><?xml version="1.0" encoding="UTF-8" standalone="yes"?>
<Relationships xmlns="http://schemas.openxmlformats.org/package/2006/relationships"><Relationship Id="rId2" Type="http://schemas.openxmlformats.org/officeDocument/2006/relationships/slide" Target="../slides/slide260.xml"/><Relationship Id="rId1" Type="http://schemas.openxmlformats.org/officeDocument/2006/relationships/notesMaster" Target="../notesMasters/notesMaster1.xml"/></Relationships>
</file>

<file path=ppt/notesSlides/_rels/notesSlide261.xml.rels><?xml version="1.0" encoding="UTF-8" standalone="yes"?>
<Relationships xmlns="http://schemas.openxmlformats.org/package/2006/relationships"><Relationship Id="rId2" Type="http://schemas.openxmlformats.org/officeDocument/2006/relationships/slide" Target="../slides/slide261.xml"/><Relationship Id="rId1" Type="http://schemas.openxmlformats.org/officeDocument/2006/relationships/notesMaster" Target="../notesMasters/notesMaster1.xml"/></Relationships>
</file>

<file path=ppt/notesSlides/_rels/notesSlide262.xml.rels><?xml version="1.0" encoding="UTF-8" standalone="yes"?>
<Relationships xmlns="http://schemas.openxmlformats.org/package/2006/relationships"><Relationship Id="rId2" Type="http://schemas.openxmlformats.org/officeDocument/2006/relationships/slide" Target="../slides/slide262.xml"/><Relationship Id="rId1" Type="http://schemas.openxmlformats.org/officeDocument/2006/relationships/notesMaster" Target="../notesMasters/notesMaster1.xml"/></Relationships>
</file>

<file path=ppt/notesSlides/_rels/notesSlide263.xml.rels><?xml version="1.0" encoding="UTF-8" standalone="yes"?>
<Relationships xmlns="http://schemas.openxmlformats.org/package/2006/relationships"><Relationship Id="rId2" Type="http://schemas.openxmlformats.org/officeDocument/2006/relationships/slide" Target="../slides/slide263.xml"/><Relationship Id="rId1" Type="http://schemas.openxmlformats.org/officeDocument/2006/relationships/notesMaster" Target="../notesMasters/notesMaster1.xml"/></Relationships>
</file>

<file path=ppt/notesSlides/_rels/notesSlide264.xml.rels><?xml version="1.0" encoding="UTF-8" standalone="yes"?>
<Relationships xmlns="http://schemas.openxmlformats.org/package/2006/relationships"><Relationship Id="rId2" Type="http://schemas.openxmlformats.org/officeDocument/2006/relationships/slide" Target="../slides/slide264.xml"/><Relationship Id="rId1" Type="http://schemas.openxmlformats.org/officeDocument/2006/relationships/notesMaster" Target="../notesMasters/notesMaster1.xml"/></Relationships>
</file>

<file path=ppt/notesSlides/_rels/notesSlide265.xml.rels><?xml version="1.0" encoding="UTF-8" standalone="yes"?>
<Relationships xmlns="http://schemas.openxmlformats.org/package/2006/relationships"><Relationship Id="rId2" Type="http://schemas.openxmlformats.org/officeDocument/2006/relationships/slide" Target="../slides/slide265.xml"/><Relationship Id="rId1" Type="http://schemas.openxmlformats.org/officeDocument/2006/relationships/notesMaster" Target="../notesMasters/notesMaster1.xml"/></Relationships>
</file>

<file path=ppt/notesSlides/_rels/notesSlide266.xml.rels><?xml version="1.0" encoding="UTF-8" standalone="yes"?>
<Relationships xmlns="http://schemas.openxmlformats.org/package/2006/relationships"><Relationship Id="rId2" Type="http://schemas.openxmlformats.org/officeDocument/2006/relationships/slide" Target="../slides/slide266.xml"/><Relationship Id="rId1" Type="http://schemas.openxmlformats.org/officeDocument/2006/relationships/notesMaster" Target="../notesMasters/notesMaster1.xml"/></Relationships>
</file>

<file path=ppt/notesSlides/_rels/notesSlide267.xml.rels><?xml version="1.0" encoding="UTF-8" standalone="yes"?>
<Relationships xmlns="http://schemas.openxmlformats.org/package/2006/relationships"><Relationship Id="rId2" Type="http://schemas.openxmlformats.org/officeDocument/2006/relationships/slide" Target="../slides/slide267.xml"/><Relationship Id="rId1" Type="http://schemas.openxmlformats.org/officeDocument/2006/relationships/notesMaster" Target="../notesMasters/notesMaster1.xml"/></Relationships>
</file>

<file path=ppt/notesSlides/_rels/notesSlide268.xml.rels><?xml version="1.0" encoding="UTF-8" standalone="yes"?>
<Relationships xmlns="http://schemas.openxmlformats.org/package/2006/relationships"><Relationship Id="rId2" Type="http://schemas.openxmlformats.org/officeDocument/2006/relationships/slide" Target="../slides/slide268.xml"/><Relationship Id="rId1" Type="http://schemas.openxmlformats.org/officeDocument/2006/relationships/notesMaster" Target="../notesMasters/notesMaster1.xml"/></Relationships>
</file>

<file path=ppt/notesSlides/_rels/notesSlide269.xml.rels><?xml version="1.0" encoding="UTF-8" standalone="yes"?>
<Relationships xmlns="http://schemas.openxmlformats.org/package/2006/relationships"><Relationship Id="rId2" Type="http://schemas.openxmlformats.org/officeDocument/2006/relationships/slide" Target="../slides/slide26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0.xml.rels><?xml version="1.0" encoding="UTF-8" standalone="yes"?>
<Relationships xmlns="http://schemas.openxmlformats.org/package/2006/relationships"><Relationship Id="rId2" Type="http://schemas.openxmlformats.org/officeDocument/2006/relationships/slide" Target="../slides/slide270.xml"/><Relationship Id="rId1" Type="http://schemas.openxmlformats.org/officeDocument/2006/relationships/notesMaster" Target="../notesMasters/notesMaster1.xml"/></Relationships>
</file>

<file path=ppt/notesSlides/_rels/notesSlide271.xml.rels><?xml version="1.0" encoding="UTF-8" standalone="yes"?>
<Relationships xmlns="http://schemas.openxmlformats.org/package/2006/relationships"><Relationship Id="rId2" Type="http://schemas.openxmlformats.org/officeDocument/2006/relationships/slide" Target="../slides/slide271.xml"/><Relationship Id="rId1" Type="http://schemas.openxmlformats.org/officeDocument/2006/relationships/notesMaster" Target="../notesMasters/notesMaster1.xml"/></Relationships>
</file>

<file path=ppt/notesSlides/_rels/notesSlide272.xml.rels><?xml version="1.0" encoding="UTF-8" standalone="yes"?>
<Relationships xmlns="http://schemas.openxmlformats.org/package/2006/relationships"><Relationship Id="rId2" Type="http://schemas.openxmlformats.org/officeDocument/2006/relationships/slide" Target="../slides/slide272.xml"/><Relationship Id="rId1" Type="http://schemas.openxmlformats.org/officeDocument/2006/relationships/notesMaster" Target="../notesMasters/notesMaster1.xml"/></Relationships>
</file>

<file path=ppt/notesSlides/_rels/notesSlide273.xml.rels><?xml version="1.0" encoding="UTF-8" standalone="yes"?>
<Relationships xmlns="http://schemas.openxmlformats.org/package/2006/relationships"><Relationship Id="rId2" Type="http://schemas.openxmlformats.org/officeDocument/2006/relationships/slide" Target="../slides/slide273.xml"/><Relationship Id="rId1" Type="http://schemas.openxmlformats.org/officeDocument/2006/relationships/notesMaster" Target="../notesMasters/notesMaster1.xml"/></Relationships>
</file>

<file path=ppt/notesSlides/_rels/notesSlide274.xml.rels><?xml version="1.0" encoding="UTF-8" standalone="yes"?>
<Relationships xmlns="http://schemas.openxmlformats.org/package/2006/relationships"><Relationship Id="rId2" Type="http://schemas.openxmlformats.org/officeDocument/2006/relationships/slide" Target="../slides/slide274.xml"/><Relationship Id="rId1" Type="http://schemas.openxmlformats.org/officeDocument/2006/relationships/notesMaster" Target="../notesMasters/notesMaster1.xml"/></Relationships>
</file>

<file path=ppt/notesSlides/_rels/notesSlide275.xml.rels><?xml version="1.0" encoding="UTF-8" standalone="yes"?>
<Relationships xmlns="http://schemas.openxmlformats.org/package/2006/relationships"><Relationship Id="rId2" Type="http://schemas.openxmlformats.org/officeDocument/2006/relationships/slide" Target="../slides/slide275.xml"/><Relationship Id="rId1" Type="http://schemas.openxmlformats.org/officeDocument/2006/relationships/notesMaster" Target="../notesMasters/notesMaster1.xml"/></Relationships>
</file>

<file path=ppt/notesSlides/_rels/notesSlide276.xml.rels><?xml version="1.0" encoding="UTF-8" standalone="yes"?>
<Relationships xmlns="http://schemas.openxmlformats.org/package/2006/relationships"><Relationship Id="rId2" Type="http://schemas.openxmlformats.org/officeDocument/2006/relationships/slide" Target="../slides/slide276.xml"/><Relationship Id="rId1" Type="http://schemas.openxmlformats.org/officeDocument/2006/relationships/notesMaster" Target="../notesMasters/notesMaster1.xml"/></Relationships>
</file>

<file path=ppt/notesSlides/_rels/notesSlide277.xml.rels><?xml version="1.0" encoding="UTF-8" standalone="yes"?>
<Relationships xmlns="http://schemas.openxmlformats.org/package/2006/relationships"><Relationship Id="rId2" Type="http://schemas.openxmlformats.org/officeDocument/2006/relationships/slide" Target="../slides/slide277.xml"/><Relationship Id="rId1" Type="http://schemas.openxmlformats.org/officeDocument/2006/relationships/notesMaster" Target="../notesMasters/notesMaster1.xml"/></Relationships>
</file>

<file path=ppt/notesSlides/_rels/notesSlide278.xml.rels><?xml version="1.0" encoding="UTF-8" standalone="yes"?>
<Relationships xmlns="http://schemas.openxmlformats.org/package/2006/relationships"><Relationship Id="rId2" Type="http://schemas.openxmlformats.org/officeDocument/2006/relationships/slide" Target="../slides/slide278.xml"/><Relationship Id="rId1" Type="http://schemas.openxmlformats.org/officeDocument/2006/relationships/notesMaster" Target="../notesMasters/notesMaster1.xml"/></Relationships>
</file>

<file path=ppt/notesSlides/_rels/notesSlide279.xml.rels><?xml version="1.0" encoding="UTF-8" standalone="yes"?>
<Relationships xmlns="http://schemas.openxmlformats.org/package/2006/relationships"><Relationship Id="rId2" Type="http://schemas.openxmlformats.org/officeDocument/2006/relationships/slide" Target="../slides/slide27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0.xml.rels><?xml version="1.0" encoding="UTF-8" standalone="yes"?>
<Relationships xmlns="http://schemas.openxmlformats.org/package/2006/relationships"><Relationship Id="rId2" Type="http://schemas.openxmlformats.org/officeDocument/2006/relationships/slide" Target="../slides/slide280.xml"/><Relationship Id="rId1" Type="http://schemas.openxmlformats.org/officeDocument/2006/relationships/notesMaster" Target="../notesMasters/notesMaster1.xml"/></Relationships>
</file>

<file path=ppt/notesSlides/_rels/notesSlide281.xml.rels><?xml version="1.0" encoding="UTF-8" standalone="yes"?>
<Relationships xmlns="http://schemas.openxmlformats.org/package/2006/relationships"><Relationship Id="rId2" Type="http://schemas.openxmlformats.org/officeDocument/2006/relationships/slide" Target="../slides/slide281.xml"/><Relationship Id="rId1" Type="http://schemas.openxmlformats.org/officeDocument/2006/relationships/notesMaster" Target="../notesMasters/notesMaster1.xml"/></Relationships>
</file>

<file path=ppt/notesSlides/_rels/notesSlide282.xml.rels><?xml version="1.0" encoding="UTF-8" standalone="yes"?>
<Relationships xmlns="http://schemas.openxmlformats.org/package/2006/relationships"><Relationship Id="rId2" Type="http://schemas.openxmlformats.org/officeDocument/2006/relationships/slide" Target="../slides/slide282.xml"/><Relationship Id="rId1" Type="http://schemas.openxmlformats.org/officeDocument/2006/relationships/notesMaster" Target="../notesMasters/notesMaster1.xml"/></Relationships>
</file>

<file path=ppt/notesSlides/_rels/notesSlide283.xml.rels><?xml version="1.0" encoding="UTF-8" standalone="yes"?>
<Relationships xmlns="http://schemas.openxmlformats.org/package/2006/relationships"><Relationship Id="rId2" Type="http://schemas.openxmlformats.org/officeDocument/2006/relationships/slide" Target="../slides/slide283.xml"/><Relationship Id="rId1" Type="http://schemas.openxmlformats.org/officeDocument/2006/relationships/notesMaster" Target="../notesMasters/notesMaster1.xml"/></Relationships>
</file>

<file path=ppt/notesSlides/_rels/notesSlide284.xml.rels><?xml version="1.0" encoding="UTF-8" standalone="yes"?>
<Relationships xmlns="http://schemas.openxmlformats.org/package/2006/relationships"><Relationship Id="rId2" Type="http://schemas.openxmlformats.org/officeDocument/2006/relationships/slide" Target="../slides/slide284.xml"/><Relationship Id="rId1" Type="http://schemas.openxmlformats.org/officeDocument/2006/relationships/notesMaster" Target="../notesMasters/notesMaster1.xml"/></Relationships>
</file>

<file path=ppt/notesSlides/_rels/notesSlide285.xml.rels><?xml version="1.0" encoding="UTF-8" standalone="yes"?>
<Relationships xmlns="http://schemas.openxmlformats.org/package/2006/relationships"><Relationship Id="rId2" Type="http://schemas.openxmlformats.org/officeDocument/2006/relationships/slide" Target="../slides/slide285.xml"/><Relationship Id="rId1" Type="http://schemas.openxmlformats.org/officeDocument/2006/relationships/notesMaster" Target="../notesMasters/notesMaster1.xml"/></Relationships>
</file>

<file path=ppt/notesSlides/_rels/notesSlide286.xml.rels><?xml version="1.0" encoding="UTF-8" standalone="yes"?>
<Relationships xmlns="http://schemas.openxmlformats.org/package/2006/relationships"><Relationship Id="rId2" Type="http://schemas.openxmlformats.org/officeDocument/2006/relationships/slide" Target="../slides/slide286.xml"/><Relationship Id="rId1" Type="http://schemas.openxmlformats.org/officeDocument/2006/relationships/notesMaster" Target="../notesMasters/notesMaster1.xml"/></Relationships>
</file>

<file path=ppt/notesSlides/_rels/notesSlide287.xml.rels><?xml version="1.0" encoding="UTF-8" standalone="yes"?>
<Relationships xmlns="http://schemas.openxmlformats.org/package/2006/relationships"><Relationship Id="rId2" Type="http://schemas.openxmlformats.org/officeDocument/2006/relationships/slide" Target="../slides/slide287.xml"/><Relationship Id="rId1" Type="http://schemas.openxmlformats.org/officeDocument/2006/relationships/notesMaster" Target="../notesMasters/notesMaster1.xml"/></Relationships>
</file>

<file path=ppt/notesSlides/_rels/notesSlide288.xml.rels><?xml version="1.0" encoding="UTF-8" standalone="yes"?>
<Relationships xmlns="http://schemas.openxmlformats.org/package/2006/relationships"><Relationship Id="rId2" Type="http://schemas.openxmlformats.org/officeDocument/2006/relationships/slide" Target="../slides/slide288.xml"/><Relationship Id="rId1" Type="http://schemas.openxmlformats.org/officeDocument/2006/relationships/notesMaster" Target="../notesMasters/notesMaster1.xml"/></Relationships>
</file>

<file path=ppt/notesSlides/_rels/notesSlide289.xml.rels><?xml version="1.0" encoding="UTF-8" standalone="yes"?>
<Relationships xmlns="http://schemas.openxmlformats.org/package/2006/relationships"><Relationship Id="rId2" Type="http://schemas.openxmlformats.org/officeDocument/2006/relationships/slide" Target="../slides/slide28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0.xml.rels><?xml version="1.0" encoding="UTF-8" standalone="yes"?>
<Relationships xmlns="http://schemas.openxmlformats.org/package/2006/relationships"><Relationship Id="rId2" Type="http://schemas.openxmlformats.org/officeDocument/2006/relationships/slide" Target="../slides/slide290.xml"/><Relationship Id="rId1" Type="http://schemas.openxmlformats.org/officeDocument/2006/relationships/notesMaster" Target="../notesMasters/notesMaster1.xml"/></Relationships>
</file>

<file path=ppt/notesSlides/_rels/notesSlide291.xml.rels><?xml version="1.0" encoding="UTF-8" standalone="yes"?>
<Relationships xmlns="http://schemas.openxmlformats.org/package/2006/relationships"><Relationship Id="rId2" Type="http://schemas.openxmlformats.org/officeDocument/2006/relationships/slide" Target="../slides/slide291.xml"/><Relationship Id="rId1" Type="http://schemas.openxmlformats.org/officeDocument/2006/relationships/notesMaster" Target="../notesMasters/notesMaster1.xml"/></Relationships>
</file>

<file path=ppt/notesSlides/_rels/notesSlide292.xml.rels><?xml version="1.0" encoding="UTF-8" standalone="yes"?>
<Relationships xmlns="http://schemas.openxmlformats.org/package/2006/relationships"><Relationship Id="rId2" Type="http://schemas.openxmlformats.org/officeDocument/2006/relationships/slide" Target="../slides/slide292.xml"/><Relationship Id="rId1" Type="http://schemas.openxmlformats.org/officeDocument/2006/relationships/notesMaster" Target="../notesMasters/notesMaster1.xml"/></Relationships>
</file>

<file path=ppt/notesSlides/_rels/notesSlide293.xml.rels><?xml version="1.0" encoding="UTF-8" standalone="yes"?>
<Relationships xmlns="http://schemas.openxmlformats.org/package/2006/relationships"><Relationship Id="rId2" Type="http://schemas.openxmlformats.org/officeDocument/2006/relationships/slide" Target="../slides/slide293.xml"/><Relationship Id="rId1" Type="http://schemas.openxmlformats.org/officeDocument/2006/relationships/notesMaster" Target="../notesMasters/notesMaster1.xml"/></Relationships>
</file>

<file path=ppt/notesSlides/_rels/notesSlide294.xml.rels><?xml version="1.0" encoding="UTF-8" standalone="yes"?>
<Relationships xmlns="http://schemas.openxmlformats.org/package/2006/relationships"><Relationship Id="rId2" Type="http://schemas.openxmlformats.org/officeDocument/2006/relationships/slide" Target="../slides/slide294.xml"/><Relationship Id="rId1" Type="http://schemas.openxmlformats.org/officeDocument/2006/relationships/notesMaster" Target="../notesMasters/notesMaster1.xml"/></Relationships>
</file>

<file path=ppt/notesSlides/_rels/notesSlide295.xml.rels><?xml version="1.0" encoding="UTF-8" standalone="yes"?>
<Relationships xmlns="http://schemas.openxmlformats.org/package/2006/relationships"><Relationship Id="rId2" Type="http://schemas.openxmlformats.org/officeDocument/2006/relationships/slide" Target="../slides/slide295.xml"/><Relationship Id="rId1" Type="http://schemas.openxmlformats.org/officeDocument/2006/relationships/notesMaster" Target="../notesMasters/notesMaster1.xml"/></Relationships>
</file>

<file path=ppt/notesSlides/_rels/notesSlide296.xml.rels><?xml version="1.0" encoding="UTF-8" standalone="yes"?>
<Relationships xmlns="http://schemas.openxmlformats.org/package/2006/relationships"><Relationship Id="rId2" Type="http://schemas.openxmlformats.org/officeDocument/2006/relationships/slide" Target="../slides/slide296.xml"/><Relationship Id="rId1" Type="http://schemas.openxmlformats.org/officeDocument/2006/relationships/notesMaster" Target="../notesMasters/notesMaster1.xml"/></Relationships>
</file>

<file path=ppt/notesSlides/_rels/notesSlide297.xml.rels><?xml version="1.0" encoding="UTF-8" standalone="yes"?>
<Relationships xmlns="http://schemas.openxmlformats.org/package/2006/relationships"><Relationship Id="rId2" Type="http://schemas.openxmlformats.org/officeDocument/2006/relationships/slide" Target="../slides/slide297.xml"/><Relationship Id="rId1" Type="http://schemas.openxmlformats.org/officeDocument/2006/relationships/notesMaster" Target="../notesMasters/notesMaster1.xml"/></Relationships>
</file>

<file path=ppt/notesSlides/_rels/notesSlide298.xml.rels><?xml version="1.0" encoding="UTF-8" standalone="yes"?>
<Relationships xmlns="http://schemas.openxmlformats.org/package/2006/relationships"><Relationship Id="rId2" Type="http://schemas.openxmlformats.org/officeDocument/2006/relationships/slide" Target="../slides/slide298.xml"/><Relationship Id="rId1" Type="http://schemas.openxmlformats.org/officeDocument/2006/relationships/notesMaster" Target="../notesMasters/notesMaster1.xml"/></Relationships>
</file>

<file path=ppt/notesSlides/_rels/notesSlide299.xml.rels><?xml version="1.0" encoding="UTF-8" standalone="yes"?>
<Relationships xmlns="http://schemas.openxmlformats.org/package/2006/relationships"><Relationship Id="rId2" Type="http://schemas.openxmlformats.org/officeDocument/2006/relationships/slide" Target="../slides/slide29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00.xml.rels><?xml version="1.0" encoding="UTF-8" standalone="yes"?>
<Relationships xmlns="http://schemas.openxmlformats.org/package/2006/relationships"><Relationship Id="rId2" Type="http://schemas.openxmlformats.org/officeDocument/2006/relationships/slide" Target="../slides/slide300.xml"/><Relationship Id="rId1" Type="http://schemas.openxmlformats.org/officeDocument/2006/relationships/notesMaster" Target="../notesMasters/notesMaster1.xml"/></Relationships>
</file>

<file path=ppt/notesSlides/_rels/notesSlide301.xml.rels><?xml version="1.0" encoding="UTF-8" standalone="yes"?>
<Relationships xmlns="http://schemas.openxmlformats.org/package/2006/relationships"><Relationship Id="rId2" Type="http://schemas.openxmlformats.org/officeDocument/2006/relationships/slide" Target="../slides/slide301.xml"/><Relationship Id="rId1" Type="http://schemas.openxmlformats.org/officeDocument/2006/relationships/notesMaster" Target="../notesMasters/notesMaster1.xml"/></Relationships>
</file>

<file path=ppt/notesSlides/_rels/notesSlide302.xml.rels><?xml version="1.0" encoding="UTF-8" standalone="yes"?>
<Relationships xmlns="http://schemas.openxmlformats.org/package/2006/relationships"><Relationship Id="rId2" Type="http://schemas.openxmlformats.org/officeDocument/2006/relationships/slide" Target="../slides/slide302.xml"/><Relationship Id="rId1" Type="http://schemas.openxmlformats.org/officeDocument/2006/relationships/notesMaster" Target="../notesMasters/notesMaster1.xml"/></Relationships>
</file>

<file path=ppt/notesSlides/_rels/notesSlide303.xml.rels><?xml version="1.0" encoding="UTF-8" standalone="yes"?>
<Relationships xmlns="http://schemas.openxmlformats.org/package/2006/relationships"><Relationship Id="rId2" Type="http://schemas.openxmlformats.org/officeDocument/2006/relationships/slide" Target="../slides/slide303.xml"/><Relationship Id="rId1" Type="http://schemas.openxmlformats.org/officeDocument/2006/relationships/notesMaster" Target="../notesMasters/notesMaster1.xml"/></Relationships>
</file>

<file path=ppt/notesSlides/_rels/notesSlide304.xml.rels><?xml version="1.0" encoding="UTF-8" standalone="yes"?>
<Relationships xmlns="http://schemas.openxmlformats.org/package/2006/relationships"><Relationship Id="rId2" Type="http://schemas.openxmlformats.org/officeDocument/2006/relationships/slide" Target="../slides/slide304.xml"/><Relationship Id="rId1" Type="http://schemas.openxmlformats.org/officeDocument/2006/relationships/notesMaster" Target="../notesMasters/notesMaster1.xml"/></Relationships>
</file>

<file path=ppt/notesSlides/_rels/notesSlide305.xml.rels><?xml version="1.0" encoding="UTF-8" standalone="yes"?>
<Relationships xmlns="http://schemas.openxmlformats.org/package/2006/relationships"><Relationship Id="rId2" Type="http://schemas.openxmlformats.org/officeDocument/2006/relationships/slide" Target="../slides/slide305.xml"/><Relationship Id="rId1" Type="http://schemas.openxmlformats.org/officeDocument/2006/relationships/notesMaster" Target="../notesMasters/notesMaster1.xml"/></Relationships>
</file>

<file path=ppt/notesSlides/_rels/notesSlide306.xml.rels><?xml version="1.0" encoding="UTF-8" standalone="yes"?>
<Relationships xmlns="http://schemas.openxmlformats.org/package/2006/relationships"><Relationship Id="rId2" Type="http://schemas.openxmlformats.org/officeDocument/2006/relationships/slide" Target="../slides/slide306.xml"/><Relationship Id="rId1" Type="http://schemas.openxmlformats.org/officeDocument/2006/relationships/notesMaster" Target="../notesMasters/notesMaster1.xml"/></Relationships>
</file>

<file path=ppt/notesSlides/_rels/notesSlide307.xml.rels><?xml version="1.0" encoding="UTF-8" standalone="yes"?>
<Relationships xmlns="http://schemas.openxmlformats.org/package/2006/relationships"><Relationship Id="rId2" Type="http://schemas.openxmlformats.org/officeDocument/2006/relationships/slide" Target="../slides/slide307.xml"/><Relationship Id="rId1" Type="http://schemas.openxmlformats.org/officeDocument/2006/relationships/notesMaster" Target="../notesMasters/notesMaster1.xml"/></Relationships>
</file>

<file path=ppt/notesSlides/_rels/notesSlide308.xml.rels><?xml version="1.0" encoding="UTF-8" standalone="yes"?>
<Relationships xmlns="http://schemas.openxmlformats.org/package/2006/relationships"><Relationship Id="rId2" Type="http://schemas.openxmlformats.org/officeDocument/2006/relationships/slide" Target="../slides/slide308.xml"/><Relationship Id="rId1" Type="http://schemas.openxmlformats.org/officeDocument/2006/relationships/notesMaster" Target="../notesMasters/notesMaster1.xml"/></Relationships>
</file>

<file path=ppt/notesSlides/_rels/notesSlide309.xml.rels><?xml version="1.0" encoding="UTF-8" standalone="yes"?>
<Relationships xmlns="http://schemas.openxmlformats.org/package/2006/relationships"><Relationship Id="rId2" Type="http://schemas.openxmlformats.org/officeDocument/2006/relationships/slide" Target="../slides/slide30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0.xml.rels><?xml version="1.0" encoding="UTF-8" standalone="yes"?>
<Relationships xmlns="http://schemas.openxmlformats.org/package/2006/relationships"><Relationship Id="rId2" Type="http://schemas.openxmlformats.org/officeDocument/2006/relationships/slide" Target="../slides/slide310.xml"/><Relationship Id="rId1" Type="http://schemas.openxmlformats.org/officeDocument/2006/relationships/notesMaster" Target="../notesMasters/notesMaster1.xml"/></Relationships>
</file>

<file path=ppt/notesSlides/_rels/notesSlide311.xml.rels><?xml version="1.0" encoding="UTF-8" standalone="yes"?>
<Relationships xmlns="http://schemas.openxmlformats.org/package/2006/relationships"><Relationship Id="rId2" Type="http://schemas.openxmlformats.org/officeDocument/2006/relationships/slide" Target="../slides/slide311.xml"/><Relationship Id="rId1" Type="http://schemas.openxmlformats.org/officeDocument/2006/relationships/notesMaster" Target="../notesMasters/notesMaster1.xml"/></Relationships>
</file>

<file path=ppt/notesSlides/_rels/notesSlide312.xml.rels><?xml version="1.0" encoding="UTF-8" standalone="yes"?>
<Relationships xmlns="http://schemas.openxmlformats.org/package/2006/relationships"><Relationship Id="rId2" Type="http://schemas.openxmlformats.org/officeDocument/2006/relationships/slide" Target="../slides/slide312.xml"/><Relationship Id="rId1" Type="http://schemas.openxmlformats.org/officeDocument/2006/relationships/notesMaster" Target="../notesMasters/notesMaster1.xml"/></Relationships>
</file>

<file path=ppt/notesSlides/_rels/notesSlide313.xml.rels><?xml version="1.0" encoding="UTF-8" standalone="yes"?>
<Relationships xmlns="http://schemas.openxmlformats.org/package/2006/relationships"><Relationship Id="rId2" Type="http://schemas.openxmlformats.org/officeDocument/2006/relationships/slide" Target="../slides/slide313.xml"/><Relationship Id="rId1" Type="http://schemas.openxmlformats.org/officeDocument/2006/relationships/notesMaster" Target="../notesMasters/notesMaster1.xml"/></Relationships>
</file>

<file path=ppt/notesSlides/_rels/notesSlide314.xml.rels><?xml version="1.0" encoding="UTF-8" standalone="yes"?>
<Relationships xmlns="http://schemas.openxmlformats.org/package/2006/relationships"><Relationship Id="rId2" Type="http://schemas.openxmlformats.org/officeDocument/2006/relationships/slide" Target="../slides/slide314.xml"/><Relationship Id="rId1" Type="http://schemas.openxmlformats.org/officeDocument/2006/relationships/notesMaster" Target="../notesMasters/notesMaster1.xml"/></Relationships>
</file>

<file path=ppt/notesSlides/_rels/notesSlide315.xml.rels><?xml version="1.0" encoding="UTF-8" standalone="yes"?>
<Relationships xmlns="http://schemas.openxmlformats.org/package/2006/relationships"><Relationship Id="rId2" Type="http://schemas.openxmlformats.org/officeDocument/2006/relationships/slide" Target="../slides/slide315.xml"/><Relationship Id="rId1" Type="http://schemas.openxmlformats.org/officeDocument/2006/relationships/notesMaster" Target="../notesMasters/notesMaster1.xml"/></Relationships>
</file>

<file path=ppt/notesSlides/_rels/notesSlide316.xml.rels><?xml version="1.0" encoding="UTF-8" standalone="yes"?>
<Relationships xmlns="http://schemas.openxmlformats.org/package/2006/relationships"><Relationship Id="rId2" Type="http://schemas.openxmlformats.org/officeDocument/2006/relationships/slide" Target="../slides/slide316.xml"/><Relationship Id="rId1" Type="http://schemas.openxmlformats.org/officeDocument/2006/relationships/notesMaster" Target="../notesMasters/notesMaster1.xml"/></Relationships>
</file>

<file path=ppt/notesSlides/_rels/notesSlide317.xml.rels><?xml version="1.0" encoding="UTF-8" standalone="yes"?>
<Relationships xmlns="http://schemas.openxmlformats.org/package/2006/relationships"><Relationship Id="rId2" Type="http://schemas.openxmlformats.org/officeDocument/2006/relationships/slide" Target="../slides/slide317.xml"/><Relationship Id="rId1" Type="http://schemas.openxmlformats.org/officeDocument/2006/relationships/notesMaster" Target="../notesMasters/notesMaster1.xml"/></Relationships>
</file>

<file path=ppt/notesSlides/_rels/notesSlide318.xml.rels><?xml version="1.0" encoding="UTF-8" standalone="yes"?>
<Relationships xmlns="http://schemas.openxmlformats.org/package/2006/relationships"><Relationship Id="rId2" Type="http://schemas.openxmlformats.org/officeDocument/2006/relationships/slide" Target="../slides/slide318.xml"/><Relationship Id="rId1" Type="http://schemas.openxmlformats.org/officeDocument/2006/relationships/notesMaster" Target="../notesMasters/notesMaster1.xml"/></Relationships>
</file>

<file path=ppt/notesSlides/_rels/notesSlide319.xml.rels><?xml version="1.0" encoding="UTF-8" standalone="yes"?>
<Relationships xmlns="http://schemas.openxmlformats.org/package/2006/relationships"><Relationship Id="rId2" Type="http://schemas.openxmlformats.org/officeDocument/2006/relationships/slide" Target="../slides/slide31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0.xml.rels><?xml version="1.0" encoding="UTF-8" standalone="yes"?>
<Relationships xmlns="http://schemas.openxmlformats.org/package/2006/relationships"><Relationship Id="rId2" Type="http://schemas.openxmlformats.org/officeDocument/2006/relationships/slide" Target="../slides/slide320.xml"/><Relationship Id="rId1" Type="http://schemas.openxmlformats.org/officeDocument/2006/relationships/notesMaster" Target="../notesMasters/notesMaster1.xml"/></Relationships>
</file>

<file path=ppt/notesSlides/_rels/notesSlide321.xml.rels><?xml version="1.0" encoding="UTF-8" standalone="yes"?>
<Relationships xmlns="http://schemas.openxmlformats.org/package/2006/relationships"><Relationship Id="rId2" Type="http://schemas.openxmlformats.org/officeDocument/2006/relationships/slide" Target="../slides/slide321.xml"/><Relationship Id="rId1" Type="http://schemas.openxmlformats.org/officeDocument/2006/relationships/notesMaster" Target="../notesMasters/notesMaster1.xml"/></Relationships>
</file>

<file path=ppt/notesSlides/_rels/notesSlide322.xml.rels><?xml version="1.0" encoding="UTF-8" standalone="yes"?>
<Relationships xmlns="http://schemas.openxmlformats.org/package/2006/relationships"><Relationship Id="rId2" Type="http://schemas.openxmlformats.org/officeDocument/2006/relationships/slide" Target="../slides/slide322.xml"/><Relationship Id="rId1" Type="http://schemas.openxmlformats.org/officeDocument/2006/relationships/notesMaster" Target="../notesMasters/notesMaster1.xml"/></Relationships>
</file>

<file path=ppt/notesSlides/_rels/notesSlide323.xml.rels><?xml version="1.0" encoding="UTF-8" standalone="yes"?>
<Relationships xmlns="http://schemas.openxmlformats.org/package/2006/relationships"><Relationship Id="rId2" Type="http://schemas.openxmlformats.org/officeDocument/2006/relationships/slide" Target="../slides/slide323.xml"/><Relationship Id="rId1" Type="http://schemas.openxmlformats.org/officeDocument/2006/relationships/notesMaster" Target="../notesMasters/notesMaster1.xml"/></Relationships>
</file>

<file path=ppt/notesSlides/_rels/notesSlide324.xml.rels><?xml version="1.0" encoding="UTF-8" standalone="yes"?>
<Relationships xmlns="http://schemas.openxmlformats.org/package/2006/relationships"><Relationship Id="rId2" Type="http://schemas.openxmlformats.org/officeDocument/2006/relationships/slide" Target="../slides/slide324.xml"/><Relationship Id="rId1" Type="http://schemas.openxmlformats.org/officeDocument/2006/relationships/notesMaster" Target="../notesMasters/notesMaster1.xml"/></Relationships>
</file>

<file path=ppt/notesSlides/_rels/notesSlide325.xml.rels><?xml version="1.0" encoding="UTF-8" standalone="yes"?>
<Relationships xmlns="http://schemas.openxmlformats.org/package/2006/relationships"><Relationship Id="rId2" Type="http://schemas.openxmlformats.org/officeDocument/2006/relationships/slide" Target="../slides/slide325.xml"/><Relationship Id="rId1" Type="http://schemas.openxmlformats.org/officeDocument/2006/relationships/notesMaster" Target="../notesMasters/notesMaster1.xml"/></Relationships>
</file>

<file path=ppt/notesSlides/_rels/notesSlide326.xml.rels><?xml version="1.0" encoding="UTF-8" standalone="yes"?>
<Relationships xmlns="http://schemas.openxmlformats.org/package/2006/relationships"><Relationship Id="rId2" Type="http://schemas.openxmlformats.org/officeDocument/2006/relationships/slide" Target="../slides/slide326.xml"/><Relationship Id="rId1" Type="http://schemas.openxmlformats.org/officeDocument/2006/relationships/notesMaster" Target="../notesMasters/notesMaster1.xml"/></Relationships>
</file>

<file path=ppt/notesSlides/_rels/notesSlide327.xml.rels><?xml version="1.0" encoding="UTF-8" standalone="yes"?>
<Relationships xmlns="http://schemas.openxmlformats.org/package/2006/relationships"><Relationship Id="rId2" Type="http://schemas.openxmlformats.org/officeDocument/2006/relationships/slide" Target="../slides/slide327.xml"/><Relationship Id="rId1" Type="http://schemas.openxmlformats.org/officeDocument/2006/relationships/notesMaster" Target="../notesMasters/notesMaster1.xml"/></Relationships>
</file>

<file path=ppt/notesSlides/_rels/notesSlide328.xml.rels><?xml version="1.0" encoding="UTF-8" standalone="yes"?>
<Relationships xmlns="http://schemas.openxmlformats.org/package/2006/relationships"><Relationship Id="rId2" Type="http://schemas.openxmlformats.org/officeDocument/2006/relationships/slide" Target="../slides/slide328.xml"/><Relationship Id="rId1" Type="http://schemas.openxmlformats.org/officeDocument/2006/relationships/notesMaster" Target="../notesMasters/notesMaster1.xml"/></Relationships>
</file>

<file path=ppt/notesSlides/_rels/notesSlide329.xml.rels><?xml version="1.0" encoding="UTF-8" standalone="yes"?>
<Relationships xmlns="http://schemas.openxmlformats.org/package/2006/relationships"><Relationship Id="rId2" Type="http://schemas.openxmlformats.org/officeDocument/2006/relationships/slide" Target="../slides/slide32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0.xml.rels><?xml version="1.0" encoding="UTF-8" standalone="yes"?>
<Relationships xmlns="http://schemas.openxmlformats.org/package/2006/relationships"><Relationship Id="rId2" Type="http://schemas.openxmlformats.org/officeDocument/2006/relationships/slide" Target="../slides/slide330.xml"/><Relationship Id="rId1" Type="http://schemas.openxmlformats.org/officeDocument/2006/relationships/notesMaster" Target="../notesMasters/notesMaster1.xml"/></Relationships>
</file>

<file path=ppt/notesSlides/_rels/notesSlide331.xml.rels><?xml version="1.0" encoding="UTF-8" standalone="yes"?>
<Relationships xmlns="http://schemas.openxmlformats.org/package/2006/relationships"><Relationship Id="rId2" Type="http://schemas.openxmlformats.org/officeDocument/2006/relationships/slide" Target="../slides/slide331.xml"/><Relationship Id="rId1" Type="http://schemas.openxmlformats.org/officeDocument/2006/relationships/notesMaster" Target="../notesMasters/notesMaster1.xml"/></Relationships>
</file>

<file path=ppt/notesSlides/_rels/notesSlide332.xml.rels><?xml version="1.0" encoding="UTF-8" standalone="yes"?>
<Relationships xmlns="http://schemas.openxmlformats.org/package/2006/relationships"><Relationship Id="rId2" Type="http://schemas.openxmlformats.org/officeDocument/2006/relationships/slide" Target="../slides/slide332.xml"/><Relationship Id="rId1" Type="http://schemas.openxmlformats.org/officeDocument/2006/relationships/notesMaster" Target="../notesMasters/notesMaster1.xml"/></Relationships>
</file>

<file path=ppt/notesSlides/_rels/notesSlide333.xml.rels><?xml version="1.0" encoding="UTF-8" standalone="yes"?>
<Relationships xmlns="http://schemas.openxmlformats.org/package/2006/relationships"><Relationship Id="rId2" Type="http://schemas.openxmlformats.org/officeDocument/2006/relationships/slide" Target="../slides/slide333.xml"/><Relationship Id="rId1" Type="http://schemas.openxmlformats.org/officeDocument/2006/relationships/notesMaster" Target="../notesMasters/notesMaster1.xml"/></Relationships>
</file>

<file path=ppt/notesSlides/_rels/notesSlide334.xml.rels><?xml version="1.0" encoding="UTF-8" standalone="yes"?>
<Relationships xmlns="http://schemas.openxmlformats.org/package/2006/relationships"><Relationship Id="rId2" Type="http://schemas.openxmlformats.org/officeDocument/2006/relationships/slide" Target="../slides/slide334.xml"/><Relationship Id="rId1" Type="http://schemas.openxmlformats.org/officeDocument/2006/relationships/notesMaster" Target="../notesMasters/notesMaster1.xml"/></Relationships>
</file>

<file path=ppt/notesSlides/_rels/notesSlide335.xml.rels><?xml version="1.0" encoding="UTF-8" standalone="yes"?>
<Relationships xmlns="http://schemas.openxmlformats.org/package/2006/relationships"><Relationship Id="rId2" Type="http://schemas.openxmlformats.org/officeDocument/2006/relationships/slide" Target="../slides/slide335.xml"/><Relationship Id="rId1" Type="http://schemas.openxmlformats.org/officeDocument/2006/relationships/notesMaster" Target="../notesMasters/notesMaster1.xml"/></Relationships>
</file>

<file path=ppt/notesSlides/_rels/notesSlide336.xml.rels><?xml version="1.0" encoding="UTF-8" standalone="yes"?>
<Relationships xmlns="http://schemas.openxmlformats.org/package/2006/relationships"><Relationship Id="rId2" Type="http://schemas.openxmlformats.org/officeDocument/2006/relationships/slide" Target="../slides/slide336.xml"/><Relationship Id="rId1" Type="http://schemas.openxmlformats.org/officeDocument/2006/relationships/notesMaster" Target="../notesMasters/notesMaster1.xml"/></Relationships>
</file>

<file path=ppt/notesSlides/_rels/notesSlide337.xml.rels><?xml version="1.0" encoding="UTF-8" standalone="yes"?>
<Relationships xmlns="http://schemas.openxmlformats.org/package/2006/relationships"><Relationship Id="rId2" Type="http://schemas.openxmlformats.org/officeDocument/2006/relationships/slide" Target="../slides/slide337.xml"/><Relationship Id="rId1" Type="http://schemas.openxmlformats.org/officeDocument/2006/relationships/notesMaster" Target="../notesMasters/notesMaster1.xml"/></Relationships>
</file>

<file path=ppt/notesSlides/_rels/notesSlide338.xml.rels><?xml version="1.0" encoding="UTF-8" standalone="yes"?>
<Relationships xmlns="http://schemas.openxmlformats.org/package/2006/relationships"><Relationship Id="rId2" Type="http://schemas.openxmlformats.org/officeDocument/2006/relationships/slide" Target="../slides/slide338.xml"/><Relationship Id="rId1" Type="http://schemas.openxmlformats.org/officeDocument/2006/relationships/notesMaster" Target="../notesMasters/notesMaster1.xml"/></Relationships>
</file>

<file path=ppt/notesSlides/_rels/notesSlide339.xml.rels><?xml version="1.0" encoding="UTF-8" standalone="yes"?>
<Relationships xmlns="http://schemas.openxmlformats.org/package/2006/relationships"><Relationship Id="rId2" Type="http://schemas.openxmlformats.org/officeDocument/2006/relationships/slide" Target="../slides/slide3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0.xml.rels><?xml version="1.0" encoding="UTF-8" standalone="yes"?>
<Relationships xmlns="http://schemas.openxmlformats.org/package/2006/relationships"><Relationship Id="rId2" Type="http://schemas.openxmlformats.org/officeDocument/2006/relationships/slide" Target="../slides/slide340.xml"/><Relationship Id="rId1" Type="http://schemas.openxmlformats.org/officeDocument/2006/relationships/notesMaster" Target="../notesMasters/notesMaster1.xml"/></Relationships>
</file>

<file path=ppt/notesSlides/_rels/notesSlide341.xml.rels><?xml version="1.0" encoding="UTF-8" standalone="yes"?>
<Relationships xmlns="http://schemas.openxmlformats.org/package/2006/relationships"><Relationship Id="rId2" Type="http://schemas.openxmlformats.org/officeDocument/2006/relationships/slide" Target="../slides/slide341.xml"/><Relationship Id="rId1" Type="http://schemas.openxmlformats.org/officeDocument/2006/relationships/notesMaster" Target="../notesMasters/notesMaster1.xml"/></Relationships>
</file>

<file path=ppt/notesSlides/_rels/notesSlide342.xml.rels><?xml version="1.0" encoding="UTF-8" standalone="yes"?>
<Relationships xmlns="http://schemas.openxmlformats.org/package/2006/relationships"><Relationship Id="rId2" Type="http://schemas.openxmlformats.org/officeDocument/2006/relationships/slide" Target="../slides/slide342.xml"/><Relationship Id="rId1" Type="http://schemas.openxmlformats.org/officeDocument/2006/relationships/notesMaster" Target="../notesMasters/notesMaster1.xml"/></Relationships>
</file>

<file path=ppt/notesSlides/_rels/notesSlide343.xml.rels><?xml version="1.0" encoding="UTF-8" standalone="yes"?>
<Relationships xmlns="http://schemas.openxmlformats.org/package/2006/relationships"><Relationship Id="rId2" Type="http://schemas.openxmlformats.org/officeDocument/2006/relationships/slide" Target="../slides/slide343.xml"/><Relationship Id="rId1" Type="http://schemas.openxmlformats.org/officeDocument/2006/relationships/notesMaster" Target="../notesMasters/notesMaster1.xml"/></Relationships>
</file>

<file path=ppt/notesSlides/_rels/notesSlide344.xml.rels><?xml version="1.0" encoding="UTF-8" standalone="yes"?>
<Relationships xmlns="http://schemas.openxmlformats.org/package/2006/relationships"><Relationship Id="rId2" Type="http://schemas.openxmlformats.org/officeDocument/2006/relationships/slide" Target="../slides/slide344.xml"/><Relationship Id="rId1" Type="http://schemas.openxmlformats.org/officeDocument/2006/relationships/notesMaster" Target="../notesMasters/notesMaster1.xml"/></Relationships>
</file>

<file path=ppt/notesSlides/_rels/notesSlide345.xml.rels><?xml version="1.0" encoding="UTF-8" standalone="yes"?>
<Relationships xmlns="http://schemas.openxmlformats.org/package/2006/relationships"><Relationship Id="rId2" Type="http://schemas.openxmlformats.org/officeDocument/2006/relationships/slide" Target="../slides/slide345.xml"/><Relationship Id="rId1" Type="http://schemas.openxmlformats.org/officeDocument/2006/relationships/notesMaster" Target="../notesMasters/notesMaster1.xml"/></Relationships>
</file>

<file path=ppt/notesSlides/_rels/notesSlide346.xml.rels><?xml version="1.0" encoding="UTF-8" standalone="yes"?>
<Relationships xmlns="http://schemas.openxmlformats.org/package/2006/relationships"><Relationship Id="rId2" Type="http://schemas.openxmlformats.org/officeDocument/2006/relationships/slide" Target="../slides/slide346.xml"/><Relationship Id="rId1" Type="http://schemas.openxmlformats.org/officeDocument/2006/relationships/notesMaster" Target="../notesMasters/notesMaster1.xml"/></Relationships>
</file>

<file path=ppt/notesSlides/_rels/notesSlide347.xml.rels><?xml version="1.0" encoding="UTF-8" standalone="yes"?>
<Relationships xmlns="http://schemas.openxmlformats.org/package/2006/relationships"><Relationship Id="rId2" Type="http://schemas.openxmlformats.org/officeDocument/2006/relationships/slide" Target="../slides/slide347.xml"/><Relationship Id="rId1" Type="http://schemas.openxmlformats.org/officeDocument/2006/relationships/notesMaster" Target="../notesMasters/notesMaster1.xml"/></Relationships>
</file>

<file path=ppt/notesSlides/_rels/notesSlide348.xml.rels><?xml version="1.0" encoding="UTF-8" standalone="yes"?>
<Relationships xmlns="http://schemas.openxmlformats.org/package/2006/relationships"><Relationship Id="rId2" Type="http://schemas.openxmlformats.org/officeDocument/2006/relationships/slide" Target="../slides/slide348.xml"/><Relationship Id="rId1" Type="http://schemas.openxmlformats.org/officeDocument/2006/relationships/notesMaster" Target="../notesMasters/notesMaster1.xml"/></Relationships>
</file>

<file path=ppt/notesSlides/_rels/notesSlide349.xml.rels><?xml version="1.0" encoding="UTF-8" standalone="yes"?>
<Relationships xmlns="http://schemas.openxmlformats.org/package/2006/relationships"><Relationship Id="rId2" Type="http://schemas.openxmlformats.org/officeDocument/2006/relationships/slide" Target="../slides/slide34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0.xml.rels><?xml version="1.0" encoding="UTF-8" standalone="yes"?>
<Relationships xmlns="http://schemas.openxmlformats.org/package/2006/relationships"><Relationship Id="rId2" Type="http://schemas.openxmlformats.org/officeDocument/2006/relationships/slide" Target="../slides/slide350.xml"/><Relationship Id="rId1" Type="http://schemas.openxmlformats.org/officeDocument/2006/relationships/notesMaster" Target="../notesMasters/notesMaster1.xml"/></Relationships>
</file>

<file path=ppt/notesSlides/_rels/notesSlide351.xml.rels><?xml version="1.0" encoding="UTF-8" standalone="yes"?>
<Relationships xmlns="http://schemas.openxmlformats.org/package/2006/relationships"><Relationship Id="rId2" Type="http://schemas.openxmlformats.org/officeDocument/2006/relationships/slide" Target="../slides/slide351.xml"/><Relationship Id="rId1" Type="http://schemas.openxmlformats.org/officeDocument/2006/relationships/notesMaster" Target="../notesMasters/notesMaster1.xml"/></Relationships>
</file>

<file path=ppt/notesSlides/_rels/notesSlide352.xml.rels><?xml version="1.0" encoding="UTF-8" standalone="yes"?>
<Relationships xmlns="http://schemas.openxmlformats.org/package/2006/relationships"><Relationship Id="rId2" Type="http://schemas.openxmlformats.org/officeDocument/2006/relationships/slide" Target="../slides/slide352.xml"/><Relationship Id="rId1" Type="http://schemas.openxmlformats.org/officeDocument/2006/relationships/notesMaster" Target="../notesMasters/notesMaster1.xml"/></Relationships>
</file>

<file path=ppt/notesSlides/_rels/notesSlide353.xml.rels><?xml version="1.0" encoding="UTF-8" standalone="yes"?>
<Relationships xmlns="http://schemas.openxmlformats.org/package/2006/relationships"><Relationship Id="rId2" Type="http://schemas.openxmlformats.org/officeDocument/2006/relationships/slide" Target="../slides/slide353.xml"/><Relationship Id="rId1" Type="http://schemas.openxmlformats.org/officeDocument/2006/relationships/notesMaster" Target="../notesMasters/notesMaster1.xml"/></Relationships>
</file>

<file path=ppt/notesSlides/_rels/notesSlide354.xml.rels><?xml version="1.0" encoding="UTF-8" standalone="yes"?>
<Relationships xmlns="http://schemas.openxmlformats.org/package/2006/relationships"><Relationship Id="rId2" Type="http://schemas.openxmlformats.org/officeDocument/2006/relationships/slide" Target="../slides/slide354.xml"/><Relationship Id="rId1" Type="http://schemas.openxmlformats.org/officeDocument/2006/relationships/notesMaster" Target="../notesMasters/notesMaster1.xml"/></Relationships>
</file>

<file path=ppt/notesSlides/_rels/notesSlide355.xml.rels><?xml version="1.0" encoding="UTF-8" standalone="yes"?>
<Relationships xmlns="http://schemas.openxmlformats.org/package/2006/relationships"><Relationship Id="rId2" Type="http://schemas.openxmlformats.org/officeDocument/2006/relationships/slide" Target="../slides/slide355.xml"/><Relationship Id="rId1" Type="http://schemas.openxmlformats.org/officeDocument/2006/relationships/notesMaster" Target="../notesMasters/notesMaster1.xml"/></Relationships>
</file>

<file path=ppt/notesSlides/_rels/notesSlide356.xml.rels><?xml version="1.0" encoding="UTF-8" standalone="yes"?>
<Relationships xmlns="http://schemas.openxmlformats.org/package/2006/relationships"><Relationship Id="rId2" Type="http://schemas.openxmlformats.org/officeDocument/2006/relationships/slide" Target="../slides/slide356.xml"/><Relationship Id="rId1" Type="http://schemas.openxmlformats.org/officeDocument/2006/relationships/notesMaster" Target="../notesMasters/notesMaster1.xml"/></Relationships>
</file>

<file path=ppt/notesSlides/_rels/notesSlide357.xml.rels><?xml version="1.0" encoding="UTF-8" standalone="yes"?>
<Relationships xmlns="http://schemas.openxmlformats.org/package/2006/relationships"><Relationship Id="rId2" Type="http://schemas.openxmlformats.org/officeDocument/2006/relationships/slide" Target="../slides/slide357.xml"/><Relationship Id="rId1" Type="http://schemas.openxmlformats.org/officeDocument/2006/relationships/notesMaster" Target="../notesMasters/notesMaster1.xml"/></Relationships>
</file>

<file path=ppt/notesSlides/_rels/notesSlide358.xml.rels><?xml version="1.0" encoding="UTF-8" standalone="yes"?>
<Relationships xmlns="http://schemas.openxmlformats.org/package/2006/relationships"><Relationship Id="rId2" Type="http://schemas.openxmlformats.org/officeDocument/2006/relationships/slide" Target="../slides/slide358.xml"/><Relationship Id="rId1" Type="http://schemas.openxmlformats.org/officeDocument/2006/relationships/notesMaster" Target="../notesMasters/notesMaster1.xml"/></Relationships>
</file>

<file path=ppt/notesSlides/_rels/notesSlide359.xml.rels><?xml version="1.0" encoding="UTF-8" standalone="yes"?>
<Relationships xmlns="http://schemas.openxmlformats.org/package/2006/relationships"><Relationship Id="rId2" Type="http://schemas.openxmlformats.org/officeDocument/2006/relationships/slide" Target="../slides/slide35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0.xml.rels><?xml version="1.0" encoding="UTF-8" standalone="yes"?>
<Relationships xmlns="http://schemas.openxmlformats.org/package/2006/relationships"><Relationship Id="rId2" Type="http://schemas.openxmlformats.org/officeDocument/2006/relationships/slide" Target="../slides/slide360.xml"/><Relationship Id="rId1" Type="http://schemas.openxmlformats.org/officeDocument/2006/relationships/notesMaster" Target="../notesMasters/notesMaster1.xml"/></Relationships>
</file>

<file path=ppt/notesSlides/_rels/notesSlide361.xml.rels><?xml version="1.0" encoding="UTF-8" standalone="yes"?>
<Relationships xmlns="http://schemas.openxmlformats.org/package/2006/relationships"><Relationship Id="rId2" Type="http://schemas.openxmlformats.org/officeDocument/2006/relationships/slide" Target="../slides/slide361.xml"/><Relationship Id="rId1" Type="http://schemas.openxmlformats.org/officeDocument/2006/relationships/notesMaster" Target="../notesMasters/notesMaster1.xml"/></Relationships>
</file>

<file path=ppt/notesSlides/_rels/notesSlide362.xml.rels><?xml version="1.0" encoding="UTF-8" standalone="yes"?>
<Relationships xmlns="http://schemas.openxmlformats.org/package/2006/relationships"><Relationship Id="rId2" Type="http://schemas.openxmlformats.org/officeDocument/2006/relationships/slide" Target="../slides/slide362.xml"/><Relationship Id="rId1" Type="http://schemas.openxmlformats.org/officeDocument/2006/relationships/notesMaster" Target="../notesMasters/notesMaster1.xml"/></Relationships>
</file>

<file path=ppt/notesSlides/_rels/notesSlide363.xml.rels><?xml version="1.0" encoding="UTF-8" standalone="yes"?>
<Relationships xmlns="http://schemas.openxmlformats.org/package/2006/relationships"><Relationship Id="rId2" Type="http://schemas.openxmlformats.org/officeDocument/2006/relationships/slide" Target="../slides/slide363.xml"/><Relationship Id="rId1" Type="http://schemas.openxmlformats.org/officeDocument/2006/relationships/notesMaster" Target="../notesMasters/notesMaster1.xml"/></Relationships>
</file>

<file path=ppt/notesSlides/_rels/notesSlide364.xml.rels><?xml version="1.0" encoding="UTF-8" standalone="yes"?>
<Relationships xmlns="http://schemas.openxmlformats.org/package/2006/relationships"><Relationship Id="rId2" Type="http://schemas.openxmlformats.org/officeDocument/2006/relationships/slide" Target="../slides/slide364.xml"/><Relationship Id="rId1" Type="http://schemas.openxmlformats.org/officeDocument/2006/relationships/notesMaster" Target="../notesMasters/notesMaster1.xml"/></Relationships>
</file>

<file path=ppt/notesSlides/_rels/notesSlide365.xml.rels><?xml version="1.0" encoding="UTF-8" standalone="yes"?>
<Relationships xmlns="http://schemas.openxmlformats.org/package/2006/relationships"><Relationship Id="rId2" Type="http://schemas.openxmlformats.org/officeDocument/2006/relationships/slide" Target="../slides/slide365.xml"/><Relationship Id="rId1" Type="http://schemas.openxmlformats.org/officeDocument/2006/relationships/notesMaster" Target="../notesMasters/notesMaster1.xml"/></Relationships>
</file>

<file path=ppt/notesSlides/_rels/notesSlide366.xml.rels><?xml version="1.0" encoding="UTF-8" standalone="yes"?>
<Relationships xmlns="http://schemas.openxmlformats.org/package/2006/relationships"><Relationship Id="rId2" Type="http://schemas.openxmlformats.org/officeDocument/2006/relationships/slide" Target="../slides/slide366.xml"/><Relationship Id="rId1" Type="http://schemas.openxmlformats.org/officeDocument/2006/relationships/notesMaster" Target="../notesMasters/notesMaster1.xml"/></Relationships>
</file>

<file path=ppt/notesSlides/_rels/notesSlide367.xml.rels><?xml version="1.0" encoding="UTF-8" standalone="yes"?>
<Relationships xmlns="http://schemas.openxmlformats.org/package/2006/relationships"><Relationship Id="rId2" Type="http://schemas.openxmlformats.org/officeDocument/2006/relationships/slide" Target="../slides/slide367.xml"/><Relationship Id="rId1" Type="http://schemas.openxmlformats.org/officeDocument/2006/relationships/notesMaster" Target="../notesMasters/notesMaster1.xml"/></Relationships>
</file>

<file path=ppt/notesSlides/_rels/notesSlide368.xml.rels><?xml version="1.0" encoding="UTF-8" standalone="yes"?>
<Relationships xmlns="http://schemas.openxmlformats.org/package/2006/relationships"><Relationship Id="rId2" Type="http://schemas.openxmlformats.org/officeDocument/2006/relationships/slide" Target="../slides/slide368.xml"/><Relationship Id="rId1" Type="http://schemas.openxmlformats.org/officeDocument/2006/relationships/notesMaster" Target="../notesMasters/notesMaster1.xml"/></Relationships>
</file>

<file path=ppt/notesSlides/_rels/notesSlide369.xml.rels><?xml version="1.0" encoding="UTF-8" standalone="yes"?>
<Relationships xmlns="http://schemas.openxmlformats.org/package/2006/relationships"><Relationship Id="rId2" Type="http://schemas.openxmlformats.org/officeDocument/2006/relationships/slide" Target="../slides/slide36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0.xml.rels><?xml version="1.0" encoding="UTF-8" standalone="yes"?>
<Relationships xmlns="http://schemas.openxmlformats.org/package/2006/relationships"><Relationship Id="rId2" Type="http://schemas.openxmlformats.org/officeDocument/2006/relationships/slide" Target="../slides/slide370.xml"/><Relationship Id="rId1" Type="http://schemas.openxmlformats.org/officeDocument/2006/relationships/notesMaster" Target="../notesMasters/notesMaster1.xml"/></Relationships>
</file>

<file path=ppt/notesSlides/_rels/notesSlide371.xml.rels><?xml version="1.0" encoding="UTF-8" standalone="yes"?>
<Relationships xmlns="http://schemas.openxmlformats.org/package/2006/relationships"><Relationship Id="rId2" Type="http://schemas.openxmlformats.org/officeDocument/2006/relationships/slide" Target="../slides/slide371.xml"/><Relationship Id="rId1" Type="http://schemas.openxmlformats.org/officeDocument/2006/relationships/notesMaster" Target="../notesMasters/notesMaster1.xml"/></Relationships>
</file>

<file path=ppt/notesSlides/_rels/notesSlide372.xml.rels><?xml version="1.0" encoding="UTF-8" standalone="yes"?>
<Relationships xmlns="http://schemas.openxmlformats.org/package/2006/relationships"><Relationship Id="rId2" Type="http://schemas.openxmlformats.org/officeDocument/2006/relationships/slide" Target="../slides/slide37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791889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153E8F8-C725-490B-A2BB-18588F7B4ACF}"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46837591"/>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B164E6A2-227B-438D-8602-2BE83213BCB8}"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009630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E6583AB-8E60-4A4E-ADAC-A952AD7E92D3}"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97464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F0C12ED-7BE9-4C80-94EE-FFFC04096FE6}"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7427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4CAD5E5-A41D-49C7-A105-BB809A85D722}"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0731892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3CC7FAB7-0A3F-426C-810A-90CBD5D51450}"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76338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C05B939-E4D8-4036-AFC5-12B85E4BA477}"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157934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A091353-1AD6-4727-A2AB-36EE75081A64}"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6968642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2BA3E0-7D23-4C20-89C0-E27F55EEA54B}" type="datetime1">
              <a:rPr lang="en-US" smtClean="0"/>
              <a:t>7/3/2025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9626175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C88635C9-C986-4FCC-A78C-2B876475CCA0}" type="datetime1">
              <a:rPr lang="en-US" smtClean="0"/>
              <a:t>7/3/2025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200015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528286-1755-4E94-BF8E-E813592D6D60}" type="datetime1">
              <a:rPr lang="en-US" smtClean="0"/>
              <a:t>7/3/2025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6516058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E931C11D-6280-4641-9503-8E75F01BCCC5}" type="datetime1">
              <a:rPr lang="en-US" smtClean="0"/>
              <a:t>7/3/2025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626236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79CD4036-DD11-40EA-BEEE-E02523992CB3}" type="datetime1">
              <a:rPr lang="en-US" smtClean="0"/>
              <a:t>7/3/2025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57513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82D4C315-07EB-4321-8252-A24E9FC3DEA6}" type="datetime1">
              <a:rPr lang="en-US" smtClean="0"/>
              <a:t>7/3/2025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8308440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505035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A7EB78-2068-4D4B-88B1-EBD0FDF88D43}" type="datetime1">
              <a:rPr lang="en-US" smtClean="0"/>
              <a:t>7/3/2025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431162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C91DEF0D-2B75-4A09-A9B1-FECD88798F29}" type="datetime1">
              <a:rPr lang="en-US" smtClean="0"/>
              <a:t>7/3/2025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65464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24EE71A3-D7B7-4DE1-AE6D-53A52E9E346A}"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8129904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8D7BDDC-C794-46B8-9A4F-2DD329D637F6}"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7392346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6BE27BD-74BC-4659-9C5F-AEDA0FFC10A2}"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85224561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4173D8A8-8AB0-4609-A9BC-EA4284AFF02B}" type="datetime1">
              <a:rPr lang="en-US" smtClean="0"/>
              <a:pPr/>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8150317"/>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F039F0E9-E231-4FD7-B664-30235751A54D}" type="datetime1">
              <a:rPr lang="en-US" smtClean="0"/>
              <a:t>7/3/2025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169220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44BBA10-8818-48FF-90BC-F125AC190F69}"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5638898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8ECCD11A-1697-44D1-8692-AEA971CE15AD}" type="datetime1">
              <a:rPr lang="en-US" smtClean="0"/>
              <a:t>7/3/2025</a:t>
            </a:fld>
            <a:endParaRPr lang="en-US" dirty="0"/>
          </a:p>
        </p:txBody>
      </p:sp>
    </p:spTree>
    <p:extLst>
      <p:ext uri="{BB962C8B-B14F-4D97-AF65-F5344CB8AC3E}">
        <p14:creationId xmlns:p14="http://schemas.microsoft.com/office/powerpoint/2010/main" val="2656213192"/>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 id="2147483969" r:id="rId12"/>
    <p:sldLayoutId id="2147483970" r:id="rId13"/>
    <p:sldLayoutId id="2147483971" r:id="rId14"/>
    <p:sldLayoutId id="2147483972" r:id="rId15"/>
    <p:sldLayoutId id="2147483973" r:id="rId16"/>
    <p:sldLayoutId id="2147483974" r:id="rId17"/>
    <p:sldLayoutId id="2147483975" r:id="rId18"/>
    <p:sldLayoutId id="2147483976" r:id="rId19"/>
    <p:sldLayoutId id="2147483977" r:id="rId20"/>
    <p:sldLayoutId id="2147483978" r:id="rId21"/>
    <p:sldLayoutId id="2147483979" r:id="rId22"/>
    <p:sldLayoutId id="2147484014" r:id="rId23"/>
    <p:sldLayoutId id="21474840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chart" Target="../charts/chart2.xml"/><Relationship Id="rId2" Type="http://schemas.openxmlformats.org/officeDocument/2006/relationships/slideLayout" Target="../slideLayouts/slideLayout7.xml"/><Relationship Id="rId1" Type="http://schemas.openxmlformats.org/officeDocument/2006/relationships/tags" Target="../tags/tag28.xml"/><Relationship Id="rId6" Type="http://schemas.openxmlformats.org/officeDocument/2006/relationships/chart" Target="../charts/chart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xml.rels><?xml version="1.0" encoding="UTF-8" standalone="yes"?>
<Relationships xmlns="http://schemas.openxmlformats.org/package/2006/relationships"><Relationship Id="rId8" Type="http://schemas.openxmlformats.org/officeDocument/2006/relationships/chart" Target="../charts/chart37.xml"/><Relationship Id="rId3" Type="http://schemas.openxmlformats.org/officeDocument/2006/relationships/notesSlide" Target="../notesSlides/notesSlide10.xml"/><Relationship Id="rId7" Type="http://schemas.openxmlformats.org/officeDocument/2006/relationships/chart" Target="../charts/chart36.xml"/><Relationship Id="rId2" Type="http://schemas.openxmlformats.org/officeDocument/2006/relationships/slideLayout" Target="../slideLayouts/slideLayout7.xml"/><Relationship Id="rId1" Type="http://schemas.openxmlformats.org/officeDocument/2006/relationships/tags" Target="../tags/tag37.xml"/><Relationship Id="rId6" Type="http://schemas.openxmlformats.org/officeDocument/2006/relationships/chart" Target="../charts/chart35.xml"/><Relationship Id="rId11" Type="http://schemas.openxmlformats.org/officeDocument/2006/relationships/chart" Target="../charts/chart40.xml"/><Relationship Id="rId5" Type="http://schemas.openxmlformats.org/officeDocument/2006/relationships/image" Target="../media/image28.emf"/><Relationship Id="rId10" Type="http://schemas.openxmlformats.org/officeDocument/2006/relationships/chart" Target="../charts/chart39.xml"/><Relationship Id="rId4" Type="http://schemas.openxmlformats.org/officeDocument/2006/relationships/oleObject" Target="../embeddings/oleObject27.bin"/><Relationship Id="rId9" Type="http://schemas.openxmlformats.org/officeDocument/2006/relationships/chart" Target="../charts/chart38.xml"/></Relationships>
</file>

<file path=ppt/slides/_rels/slide100.xml.rels><?xml version="1.0" encoding="UTF-8" standalone="yes"?>
<Relationships xmlns="http://schemas.openxmlformats.org/package/2006/relationships"><Relationship Id="rId8" Type="http://schemas.openxmlformats.org/officeDocument/2006/relationships/chart" Target="../charts/chart397.xml"/><Relationship Id="rId3" Type="http://schemas.openxmlformats.org/officeDocument/2006/relationships/notesSlide" Target="../notesSlides/notesSlide100.xml"/><Relationship Id="rId7" Type="http://schemas.openxmlformats.org/officeDocument/2006/relationships/chart" Target="../charts/chart396.xml"/><Relationship Id="rId2" Type="http://schemas.openxmlformats.org/officeDocument/2006/relationships/slideLayout" Target="../slideLayouts/slideLayout7.xml"/><Relationship Id="rId1" Type="http://schemas.openxmlformats.org/officeDocument/2006/relationships/tags" Target="../tags/tag127.xml"/><Relationship Id="rId6" Type="http://schemas.openxmlformats.org/officeDocument/2006/relationships/chart" Target="../charts/chart395.xml"/><Relationship Id="rId11" Type="http://schemas.openxmlformats.org/officeDocument/2006/relationships/chart" Target="../charts/chart400.xml"/><Relationship Id="rId5" Type="http://schemas.openxmlformats.org/officeDocument/2006/relationships/image" Target="../media/image28.emf"/><Relationship Id="rId10" Type="http://schemas.openxmlformats.org/officeDocument/2006/relationships/chart" Target="../charts/chart399.xml"/><Relationship Id="rId4" Type="http://schemas.openxmlformats.org/officeDocument/2006/relationships/oleObject" Target="../embeddings/oleObject27.bin"/><Relationship Id="rId9" Type="http://schemas.openxmlformats.org/officeDocument/2006/relationships/chart" Target="../charts/chart398.xml"/></Relationships>
</file>

<file path=ppt/slides/_rels/slide101.xml.rels><?xml version="1.0" encoding="UTF-8" standalone="yes"?>
<Relationships xmlns="http://schemas.openxmlformats.org/package/2006/relationships"><Relationship Id="rId3" Type="http://schemas.openxmlformats.org/officeDocument/2006/relationships/notesSlide" Target="../notesSlides/notesSlide101.xml"/><Relationship Id="rId7" Type="http://schemas.openxmlformats.org/officeDocument/2006/relationships/chart" Target="../charts/chart402.xml"/><Relationship Id="rId2" Type="http://schemas.openxmlformats.org/officeDocument/2006/relationships/slideLayout" Target="../slideLayouts/slideLayout7.xml"/><Relationship Id="rId1" Type="http://schemas.openxmlformats.org/officeDocument/2006/relationships/tags" Target="../tags/tag128.xml"/><Relationship Id="rId6" Type="http://schemas.openxmlformats.org/officeDocument/2006/relationships/chart" Target="../charts/chart40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2.xml.rels><?xml version="1.0" encoding="UTF-8" standalone="yes"?>
<Relationships xmlns="http://schemas.openxmlformats.org/package/2006/relationships"><Relationship Id="rId8" Type="http://schemas.openxmlformats.org/officeDocument/2006/relationships/chart" Target="../charts/chart405.xml"/><Relationship Id="rId3" Type="http://schemas.openxmlformats.org/officeDocument/2006/relationships/notesSlide" Target="../notesSlides/notesSlide102.xml"/><Relationship Id="rId7" Type="http://schemas.openxmlformats.org/officeDocument/2006/relationships/chart" Target="../charts/chart404.xml"/><Relationship Id="rId2" Type="http://schemas.openxmlformats.org/officeDocument/2006/relationships/slideLayout" Target="../slideLayouts/slideLayout7.xml"/><Relationship Id="rId1" Type="http://schemas.openxmlformats.org/officeDocument/2006/relationships/tags" Target="../tags/tag129.xml"/><Relationship Id="rId6" Type="http://schemas.openxmlformats.org/officeDocument/2006/relationships/chart" Target="../charts/chart403.xml"/><Relationship Id="rId11" Type="http://schemas.openxmlformats.org/officeDocument/2006/relationships/chart" Target="../charts/chart408.xml"/><Relationship Id="rId5" Type="http://schemas.openxmlformats.org/officeDocument/2006/relationships/image" Target="../media/image28.emf"/><Relationship Id="rId10" Type="http://schemas.openxmlformats.org/officeDocument/2006/relationships/chart" Target="../charts/chart407.xml"/><Relationship Id="rId4" Type="http://schemas.openxmlformats.org/officeDocument/2006/relationships/oleObject" Target="../embeddings/oleObject27.bin"/><Relationship Id="rId9" Type="http://schemas.openxmlformats.org/officeDocument/2006/relationships/chart" Target="../charts/chart406.xml"/></Relationships>
</file>

<file path=ppt/slides/_rels/slide103.xml.rels><?xml version="1.0" encoding="UTF-8" standalone="yes"?>
<Relationships xmlns="http://schemas.openxmlformats.org/package/2006/relationships"><Relationship Id="rId3" Type="http://schemas.openxmlformats.org/officeDocument/2006/relationships/notesSlide" Target="../notesSlides/notesSlide103.xml"/><Relationship Id="rId7" Type="http://schemas.openxmlformats.org/officeDocument/2006/relationships/chart" Target="../charts/chart410.xml"/><Relationship Id="rId2" Type="http://schemas.openxmlformats.org/officeDocument/2006/relationships/slideLayout" Target="../slideLayouts/slideLayout7.xml"/><Relationship Id="rId1" Type="http://schemas.openxmlformats.org/officeDocument/2006/relationships/tags" Target="../tags/tag130.xml"/><Relationship Id="rId6" Type="http://schemas.openxmlformats.org/officeDocument/2006/relationships/chart" Target="../charts/chart40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4.xml.rels><?xml version="1.0" encoding="UTF-8" standalone="yes"?>
<Relationships xmlns="http://schemas.openxmlformats.org/package/2006/relationships"><Relationship Id="rId8" Type="http://schemas.openxmlformats.org/officeDocument/2006/relationships/chart" Target="../charts/chart413.xml"/><Relationship Id="rId3" Type="http://schemas.openxmlformats.org/officeDocument/2006/relationships/notesSlide" Target="../notesSlides/notesSlide104.xml"/><Relationship Id="rId7" Type="http://schemas.openxmlformats.org/officeDocument/2006/relationships/chart" Target="../charts/chart412.xml"/><Relationship Id="rId2" Type="http://schemas.openxmlformats.org/officeDocument/2006/relationships/slideLayout" Target="../slideLayouts/slideLayout7.xml"/><Relationship Id="rId1" Type="http://schemas.openxmlformats.org/officeDocument/2006/relationships/tags" Target="../tags/tag131.xml"/><Relationship Id="rId6" Type="http://schemas.openxmlformats.org/officeDocument/2006/relationships/chart" Target="../charts/chart411.xml"/><Relationship Id="rId11" Type="http://schemas.openxmlformats.org/officeDocument/2006/relationships/chart" Target="../charts/chart416.xml"/><Relationship Id="rId5" Type="http://schemas.openxmlformats.org/officeDocument/2006/relationships/image" Target="../media/image28.emf"/><Relationship Id="rId10" Type="http://schemas.openxmlformats.org/officeDocument/2006/relationships/chart" Target="../charts/chart415.xml"/><Relationship Id="rId4" Type="http://schemas.openxmlformats.org/officeDocument/2006/relationships/oleObject" Target="../embeddings/oleObject27.bin"/><Relationship Id="rId9" Type="http://schemas.openxmlformats.org/officeDocument/2006/relationships/chart" Target="../charts/chart414.xml"/></Relationships>
</file>

<file path=ppt/slides/_rels/slide105.xml.rels><?xml version="1.0" encoding="UTF-8" standalone="yes"?>
<Relationships xmlns="http://schemas.openxmlformats.org/package/2006/relationships"><Relationship Id="rId3" Type="http://schemas.openxmlformats.org/officeDocument/2006/relationships/notesSlide" Target="../notesSlides/notesSlide105.xml"/><Relationship Id="rId7" Type="http://schemas.openxmlformats.org/officeDocument/2006/relationships/chart" Target="../charts/chart418.xml"/><Relationship Id="rId2" Type="http://schemas.openxmlformats.org/officeDocument/2006/relationships/slideLayout" Target="../slideLayouts/slideLayout7.xml"/><Relationship Id="rId1" Type="http://schemas.openxmlformats.org/officeDocument/2006/relationships/tags" Target="../tags/tag132.xml"/><Relationship Id="rId6" Type="http://schemas.openxmlformats.org/officeDocument/2006/relationships/chart" Target="../charts/chart41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6.xml.rels><?xml version="1.0" encoding="UTF-8" standalone="yes"?>
<Relationships xmlns="http://schemas.openxmlformats.org/package/2006/relationships"><Relationship Id="rId8" Type="http://schemas.openxmlformats.org/officeDocument/2006/relationships/chart" Target="../charts/chart421.xml"/><Relationship Id="rId3" Type="http://schemas.openxmlformats.org/officeDocument/2006/relationships/notesSlide" Target="../notesSlides/notesSlide106.xml"/><Relationship Id="rId7" Type="http://schemas.openxmlformats.org/officeDocument/2006/relationships/chart" Target="../charts/chart420.xml"/><Relationship Id="rId2" Type="http://schemas.openxmlformats.org/officeDocument/2006/relationships/slideLayout" Target="../slideLayouts/slideLayout7.xml"/><Relationship Id="rId1" Type="http://schemas.openxmlformats.org/officeDocument/2006/relationships/tags" Target="../tags/tag133.xml"/><Relationship Id="rId6" Type="http://schemas.openxmlformats.org/officeDocument/2006/relationships/chart" Target="../charts/chart419.xml"/><Relationship Id="rId11" Type="http://schemas.openxmlformats.org/officeDocument/2006/relationships/chart" Target="../charts/chart424.xml"/><Relationship Id="rId5" Type="http://schemas.openxmlformats.org/officeDocument/2006/relationships/image" Target="../media/image28.emf"/><Relationship Id="rId10" Type="http://schemas.openxmlformats.org/officeDocument/2006/relationships/chart" Target="../charts/chart423.xml"/><Relationship Id="rId4" Type="http://schemas.openxmlformats.org/officeDocument/2006/relationships/oleObject" Target="../embeddings/oleObject27.bin"/><Relationship Id="rId9" Type="http://schemas.openxmlformats.org/officeDocument/2006/relationships/chart" Target="../charts/chart422.xml"/></Relationships>
</file>

<file path=ppt/slides/_rels/slide107.xml.rels><?xml version="1.0" encoding="UTF-8" standalone="yes"?>
<Relationships xmlns="http://schemas.openxmlformats.org/package/2006/relationships"><Relationship Id="rId3" Type="http://schemas.openxmlformats.org/officeDocument/2006/relationships/notesSlide" Target="../notesSlides/notesSlide107.xml"/><Relationship Id="rId7" Type="http://schemas.openxmlformats.org/officeDocument/2006/relationships/chart" Target="../charts/chart426.xml"/><Relationship Id="rId2" Type="http://schemas.openxmlformats.org/officeDocument/2006/relationships/slideLayout" Target="../slideLayouts/slideLayout7.xml"/><Relationship Id="rId1" Type="http://schemas.openxmlformats.org/officeDocument/2006/relationships/tags" Target="../tags/tag134.xml"/><Relationship Id="rId6" Type="http://schemas.openxmlformats.org/officeDocument/2006/relationships/chart" Target="../charts/chart42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8.xml.rels><?xml version="1.0" encoding="UTF-8" standalone="yes"?>
<Relationships xmlns="http://schemas.openxmlformats.org/package/2006/relationships"><Relationship Id="rId8" Type="http://schemas.openxmlformats.org/officeDocument/2006/relationships/chart" Target="../charts/chart429.xml"/><Relationship Id="rId3" Type="http://schemas.openxmlformats.org/officeDocument/2006/relationships/notesSlide" Target="../notesSlides/notesSlide108.xml"/><Relationship Id="rId7" Type="http://schemas.openxmlformats.org/officeDocument/2006/relationships/chart" Target="../charts/chart428.xml"/><Relationship Id="rId2" Type="http://schemas.openxmlformats.org/officeDocument/2006/relationships/slideLayout" Target="../slideLayouts/slideLayout7.xml"/><Relationship Id="rId1" Type="http://schemas.openxmlformats.org/officeDocument/2006/relationships/tags" Target="../tags/tag135.xml"/><Relationship Id="rId6" Type="http://schemas.openxmlformats.org/officeDocument/2006/relationships/chart" Target="../charts/chart427.xml"/><Relationship Id="rId11" Type="http://schemas.openxmlformats.org/officeDocument/2006/relationships/chart" Target="../charts/chart432.xml"/><Relationship Id="rId5" Type="http://schemas.openxmlformats.org/officeDocument/2006/relationships/image" Target="../media/image28.emf"/><Relationship Id="rId10" Type="http://schemas.openxmlformats.org/officeDocument/2006/relationships/chart" Target="../charts/chart431.xml"/><Relationship Id="rId4" Type="http://schemas.openxmlformats.org/officeDocument/2006/relationships/oleObject" Target="../embeddings/oleObject27.bin"/><Relationship Id="rId9" Type="http://schemas.openxmlformats.org/officeDocument/2006/relationships/chart" Target="../charts/chart430.xml"/></Relationships>
</file>

<file path=ppt/slides/_rels/slide109.xml.rels><?xml version="1.0" encoding="UTF-8" standalone="yes"?>
<Relationships xmlns="http://schemas.openxmlformats.org/package/2006/relationships"><Relationship Id="rId3" Type="http://schemas.openxmlformats.org/officeDocument/2006/relationships/notesSlide" Target="../notesSlides/notesSlide109.xml"/><Relationship Id="rId7" Type="http://schemas.openxmlformats.org/officeDocument/2006/relationships/chart" Target="../charts/chart434.xml"/><Relationship Id="rId2" Type="http://schemas.openxmlformats.org/officeDocument/2006/relationships/slideLayout" Target="../slideLayouts/slideLayout7.xml"/><Relationship Id="rId1" Type="http://schemas.openxmlformats.org/officeDocument/2006/relationships/tags" Target="../tags/tag136.xml"/><Relationship Id="rId6" Type="http://schemas.openxmlformats.org/officeDocument/2006/relationships/chart" Target="../charts/chart43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7" Type="http://schemas.openxmlformats.org/officeDocument/2006/relationships/chart" Target="../charts/chart42.xml"/><Relationship Id="rId2" Type="http://schemas.openxmlformats.org/officeDocument/2006/relationships/slideLayout" Target="../slideLayouts/slideLayout7.xml"/><Relationship Id="rId1" Type="http://schemas.openxmlformats.org/officeDocument/2006/relationships/tags" Target="../tags/tag38.xml"/><Relationship Id="rId6" Type="http://schemas.openxmlformats.org/officeDocument/2006/relationships/chart" Target="../charts/chart4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0.xml.rels><?xml version="1.0" encoding="UTF-8" standalone="yes"?>
<Relationships xmlns="http://schemas.openxmlformats.org/package/2006/relationships"><Relationship Id="rId8" Type="http://schemas.openxmlformats.org/officeDocument/2006/relationships/chart" Target="../charts/chart437.xml"/><Relationship Id="rId3" Type="http://schemas.openxmlformats.org/officeDocument/2006/relationships/notesSlide" Target="../notesSlides/notesSlide110.xml"/><Relationship Id="rId7" Type="http://schemas.openxmlformats.org/officeDocument/2006/relationships/chart" Target="../charts/chart436.xml"/><Relationship Id="rId2" Type="http://schemas.openxmlformats.org/officeDocument/2006/relationships/slideLayout" Target="../slideLayouts/slideLayout7.xml"/><Relationship Id="rId1" Type="http://schemas.openxmlformats.org/officeDocument/2006/relationships/tags" Target="../tags/tag137.xml"/><Relationship Id="rId6" Type="http://schemas.openxmlformats.org/officeDocument/2006/relationships/chart" Target="../charts/chart435.xml"/><Relationship Id="rId11" Type="http://schemas.openxmlformats.org/officeDocument/2006/relationships/chart" Target="../charts/chart440.xml"/><Relationship Id="rId5" Type="http://schemas.openxmlformats.org/officeDocument/2006/relationships/image" Target="../media/image28.emf"/><Relationship Id="rId10" Type="http://schemas.openxmlformats.org/officeDocument/2006/relationships/chart" Target="../charts/chart439.xml"/><Relationship Id="rId4" Type="http://schemas.openxmlformats.org/officeDocument/2006/relationships/oleObject" Target="../embeddings/oleObject27.bin"/><Relationship Id="rId9" Type="http://schemas.openxmlformats.org/officeDocument/2006/relationships/chart" Target="../charts/chart438.xml"/></Relationships>
</file>

<file path=ppt/slides/_rels/slide111.xml.rels><?xml version="1.0" encoding="UTF-8" standalone="yes"?>
<Relationships xmlns="http://schemas.openxmlformats.org/package/2006/relationships"><Relationship Id="rId3" Type="http://schemas.openxmlformats.org/officeDocument/2006/relationships/notesSlide" Target="../notesSlides/notesSlide111.xml"/><Relationship Id="rId7" Type="http://schemas.openxmlformats.org/officeDocument/2006/relationships/chart" Target="../charts/chart442.xml"/><Relationship Id="rId2" Type="http://schemas.openxmlformats.org/officeDocument/2006/relationships/slideLayout" Target="../slideLayouts/slideLayout7.xml"/><Relationship Id="rId1" Type="http://schemas.openxmlformats.org/officeDocument/2006/relationships/tags" Target="../tags/tag138.xml"/><Relationship Id="rId6" Type="http://schemas.openxmlformats.org/officeDocument/2006/relationships/chart" Target="../charts/chart44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2.xml.rels><?xml version="1.0" encoding="UTF-8" standalone="yes"?>
<Relationships xmlns="http://schemas.openxmlformats.org/package/2006/relationships"><Relationship Id="rId8" Type="http://schemas.openxmlformats.org/officeDocument/2006/relationships/chart" Target="../charts/chart445.xml"/><Relationship Id="rId3" Type="http://schemas.openxmlformats.org/officeDocument/2006/relationships/notesSlide" Target="../notesSlides/notesSlide112.xml"/><Relationship Id="rId7" Type="http://schemas.openxmlformats.org/officeDocument/2006/relationships/chart" Target="../charts/chart444.xml"/><Relationship Id="rId2" Type="http://schemas.openxmlformats.org/officeDocument/2006/relationships/slideLayout" Target="../slideLayouts/slideLayout7.xml"/><Relationship Id="rId1" Type="http://schemas.openxmlformats.org/officeDocument/2006/relationships/tags" Target="../tags/tag139.xml"/><Relationship Id="rId6" Type="http://schemas.openxmlformats.org/officeDocument/2006/relationships/chart" Target="../charts/chart443.xml"/><Relationship Id="rId11" Type="http://schemas.openxmlformats.org/officeDocument/2006/relationships/chart" Target="../charts/chart448.xml"/><Relationship Id="rId5" Type="http://schemas.openxmlformats.org/officeDocument/2006/relationships/image" Target="../media/image28.emf"/><Relationship Id="rId10" Type="http://schemas.openxmlformats.org/officeDocument/2006/relationships/chart" Target="../charts/chart447.xml"/><Relationship Id="rId4" Type="http://schemas.openxmlformats.org/officeDocument/2006/relationships/oleObject" Target="../embeddings/oleObject27.bin"/><Relationship Id="rId9" Type="http://schemas.openxmlformats.org/officeDocument/2006/relationships/chart" Target="../charts/chart446.xml"/></Relationships>
</file>

<file path=ppt/slides/_rels/slide113.xml.rels><?xml version="1.0" encoding="UTF-8" standalone="yes"?>
<Relationships xmlns="http://schemas.openxmlformats.org/package/2006/relationships"><Relationship Id="rId3" Type="http://schemas.openxmlformats.org/officeDocument/2006/relationships/notesSlide" Target="../notesSlides/notesSlide113.xml"/><Relationship Id="rId7" Type="http://schemas.openxmlformats.org/officeDocument/2006/relationships/chart" Target="../charts/chart450.xml"/><Relationship Id="rId2" Type="http://schemas.openxmlformats.org/officeDocument/2006/relationships/slideLayout" Target="../slideLayouts/slideLayout7.xml"/><Relationship Id="rId1" Type="http://schemas.openxmlformats.org/officeDocument/2006/relationships/tags" Target="../tags/tag140.xml"/><Relationship Id="rId6" Type="http://schemas.openxmlformats.org/officeDocument/2006/relationships/chart" Target="../charts/chart44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4.xml.rels><?xml version="1.0" encoding="UTF-8" standalone="yes"?>
<Relationships xmlns="http://schemas.openxmlformats.org/package/2006/relationships"><Relationship Id="rId8" Type="http://schemas.openxmlformats.org/officeDocument/2006/relationships/chart" Target="../charts/chart453.xml"/><Relationship Id="rId3" Type="http://schemas.openxmlformats.org/officeDocument/2006/relationships/notesSlide" Target="../notesSlides/notesSlide114.xml"/><Relationship Id="rId7" Type="http://schemas.openxmlformats.org/officeDocument/2006/relationships/chart" Target="../charts/chart452.xml"/><Relationship Id="rId2" Type="http://schemas.openxmlformats.org/officeDocument/2006/relationships/slideLayout" Target="../slideLayouts/slideLayout7.xml"/><Relationship Id="rId1" Type="http://schemas.openxmlformats.org/officeDocument/2006/relationships/tags" Target="../tags/tag141.xml"/><Relationship Id="rId6" Type="http://schemas.openxmlformats.org/officeDocument/2006/relationships/chart" Target="../charts/chart451.xml"/><Relationship Id="rId11" Type="http://schemas.openxmlformats.org/officeDocument/2006/relationships/chart" Target="../charts/chart456.xml"/><Relationship Id="rId5" Type="http://schemas.openxmlformats.org/officeDocument/2006/relationships/image" Target="../media/image28.emf"/><Relationship Id="rId10" Type="http://schemas.openxmlformats.org/officeDocument/2006/relationships/chart" Target="../charts/chart455.xml"/><Relationship Id="rId4" Type="http://schemas.openxmlformats.org/officeDocument/2006/relationships/oleObject" Target="../embeddings/oleObject27.bin"/><Relationship Id="rId9" Type="http://schemas.openxmlformats.org/officeDocument/2006/relationships/chart" Target="../charts/chart454.xml"/></Relationships>
</file>

<file path=ppt/slides/_rels/slide115.xml.rels><?xml version="1.0" encoding="UTF-8" standalone="yes"?>
<Relationships xmlns="http://schemas.openxmlformats.org/package/2006/relationships"><Relationship Id="rId3" Type="http://schemas.openxmlformats.org/officeDocument/2006/relationships/notesSlide" Target="../notesSlides/notesSlide115.xml"/><Relationship Id="rId7" Type="http://schemas.openxmlformats.org/officeDocument/2006/relationships/chart" Target="../charts/chart458.xml"/><Relationship Id="rId2" Type="http://schemas.openxmlformats.org/officeDocument/2006/relationships/slideLayout" Target="../slideLayouts/slideLayout7.xml"/><Relationship Id="rId1" Type="http://schemas.openxmlformats.org/officeDocument/2006/relationships/tags" Target="../tags/tag142.xml"/><Relationship Id="rId6" Type="http://schemas.openxmlformats.org/officeDocument/2006/relationships/chart" Target="../charts/chart45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6.xml.rels><?xml version="1.0" encoding="UTF-8" standalone="yes"?>
<Relationships xmlns="http://schemas.openxmlformats.org/package/2006/relationships"><Relationship Id="rId8" Type="http://schemas.openxmlformats.org/officeDocument/2006/relationships/chart" Target="../charts/chart461.xml"/><Relationship Id="rId3" Type="http://schemas.openxmlformats.org/officeDocument/2006/relationships/notesSlide" Target="../notesSlides/notesSlide116.xml"/><Relationship Id="rId7" Type="http://schemas.openxmlformats.org/officeDocument/2006/relationships/chart" Target="../charts/chart460.xml"/><Relationship Id="rId2" Type="http://schemas.openxmlformats.org/officeDocument/2006/relationships/slideLayout" Target="../slideLayouts/slideLayout7.xml"/><Relationship Id="rId1" Type="http://schemas.openxmlformats.org/officeDocument/2006/relationships/tags" Target="../tags/tag143.xml"/><Relationship Id="rId6" Type="http://schemas.openxmlformats.org/officeDocument/2006/relationships/chart" Target="../charts/chart459.xml"/><Relationship Id="rId11" Type="http://schemas.openxmlformats.org/officeDocument/2006/relationships/chart" Target="../charts/chart464.xml"/><Relationship Id="rId5" Type="http://schemas.openxmlformats.org/officeDocument/2006/relationships/image" Target="../media/image28.emf"/><Relationship Id="rId10" Type="http://schemas.openxmlformats.org/officeDocument/2006/relationships/chart" Target="../charts/chart463.xml"/><Relationship Id="rId4" Type="http://schemas.openxmlformats.org/officeDocument/2006/relationships/oleObject" Target="../embeddings/oleObject27.bin"/><Relationship Id="rId9" Type="http://schemas.openxmlformats.org/officeDocument/2006/relationships/chart" Target="../charts/chart462.xml"/></Relationships>
</file>

<file path=ppt/slides/_rels/slide117.xml.rels><?xml version="1.0" encoding="UTF-8" standalone="yes"?>
<Relationships xmlns="http://schemas.openxmlformats.org/package/2006/relationships"><Relationship Id="rId3" Type="http://schemas.openxmlformats.org/officeDocument/2006/relationships/notesSlide" Target="../notesSlides/notesSlide117.xml"/><Relationship Id="rId7" Type="http://schemas.openxmlformats.org/officeDocument/2006/relationships/chart" Target="../charts/chart466.xml"/><Relationship Id="rId2" Type="http://schemas.openxmlformats.org/officeDocument/2006/relationships/slideLayout" Target="../slideLayouts/slideLayout7.xml"/><Relationship Id="rId1" Type="http://schemas.openxmlformats.org/officeDocument/2006/relationships/tags" Target="../tags/tag144.xml"/><Relationship Id="rId6" Type="http://schemas.openxmlformats.org/officeDocument/2006/relationships/chart" Target="../charts/chart46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8.xml.rels><?xml version="1.0" encoding="UTF-8" standalone="yes"?>
<Relationships xmlns="http://schemas.openxmlformats.org/package/2006/relationships"><Relationship Id="rId8" Type="http://schemas.openxmlformats.org/officeDocument/2006/relationships/chart" Target="../charts/chart469.xml"/><Relationship Id="rId3" Type="http://schemas.openxmlformats.org/officeDocument/2006/relationships/notesSlide" Target="../notesSlides/notesSlide118.xml"/><Relationship Id="rId7" Type="http://schemas.openxmlformats.org/officeDocument/2006/relationships/chart" Target="../charts/chart468.xml"/><Relationship Id="rId2" Type="http://schemas.openxmlformats.org/officeDocument/2006/relationships/slideLayout" Target="../slideLayouts/slideLayout7.xml"/><Relationship Id="rId1" Type="http://schemas.openxmlformats.org/officeDocument/2006/relationships/tags" Target="../tags/tag145.xml"/><Relationship Id="rId6" Type="http://schemas.openxmlformats.org/officeDocument/2006/relationships/chart" Target="../charts/chart467.xml"/><Relationship Id="rId11" Type="http://schemas.openxmlformats.org/officeDocument/2006/relationships/chart" Target="../charts/chart472.xml"/><Relationship Id="rId5" Type="http://schemas.openxmlformats.org/officeDocument/2006/relationships/image" Target="../media/image28.emf"/><Relationship Id="rId10" Type="http://schemas.openxmlformats.org/officeDocument/2006/relationships/chart" Target="../charts/chart471.xml"/><Relationship Id="rId4" Type="http://schemas.openxmlformats.org/officeDocument/2006/relationships/oleObject" Target="../embeddings/oleObject27.bin"/><Relationship Id="rId9" Type="http://schemas.openxmlformats.org/officeDocument/2006/relationships/chart" Target="../charts/chart470.xml"/></Relationships>
</file>

<file path=ppt/slides/_rels/slide119.xml.rels><?xml version="1.0" encoding="UTF-8" standalone="yes"?>
<Relationships xmlns="http://schemas.openxmlformats.org/package/2006/relationships"><Relationship Id="rId3" Type="http://schemas.openxmlformats.org/officeDocument/2006/relationships/notesSlide" Target="../notesSlides/notesSlide119.xml"/><Relationship Id="rId7" Type="http://schemas.openxmlformats.org/officeDocument/2006/relationships/chart" Target="../charts/chart474.xml"/><Relationship Id="rId2" Type="http://schemas.openxmlformats.org/officeDocument/2006/relationships/slideLayout" Target="../slideLayouts/slideLayout7.xml"/><Relationship Id="rId1" Type="http://schemas.openxmlformats.org/officeDocument/2006/relationships/tags" Target="../tags/tag146.xml"/><Relationship Id="rId6" Type="http://schemas.openxmlformats.org/officeDocument/2006/relationships/chart" Target="../charts/chart47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xml.rels><?xml version="1.0" encoding="UTF-8" standalone="yes"?>
<Relationships xmlns="http://schemas.openxmlformats.org/package/2006/relationships"><Relationship Id="rId8" Type="http://schemas.openxmlformats.org/officeDocument/2006/relationships/chart" Target="../charts/chart45.xml"/><Relationship Id="rId3" Type="http://schemas.openxmlformats.org/officeDocument/2006/relationships/notesSlide" Target="../notesSlides/notesSlide12.xml"/><Relationship Id="rId7" Type="http://schemas.openxmlformats.org/officeDocument/2006/relationships/chart" Target="../charts/chart44.xml"/><Relationship Id="rId2" Type="http://schemas.openxmlformats.org/officeDocument/2006/relationships/slideLayout" Target="../slideLayouts/slideLayout7.xml"/><Relationship Id="rId1" Type="http://schemas.openxmlformats.org/officeDocument/2006/relationships/tags" Target="../tags/tag39.xml"/><Relationship Id="rId6" Type="http://schemas.openxmlformats.org/officeDocument/2006/relationships/chart" Target="../charts/chart43.xml"/><Relationship Id="rId11" Type="http://schemas.openxmlformats.org/officeDocument/2006/relationships/chart" Target="../charts/chart48.xml"/><Relationship Id="rId5" Type="http://schemas.openxmlformats.org/officeDocument/2006/relationships/image" Target="../media/image28.emf"/><Relationship Id="rId10" Type="http://schemas.openxmlformats.org/officeDocument/2006/relationships/chart" Target="../charts/chart47.xml"/><Relationship Id="rId4" Type="http://schemas.openxmlformats.org/officeDocument/2006/relationships/oleObject" Target="../embeddings/oleObject27.bin"/><Relationship Id="rId9" Type="http://schemas.openxmlformats.org/officeDocument/2006/relationships/chart" Target="../charts/chart46.xml"/></Relationships>
</file>

<file path=ppt/slides/_rels/slide120.xml.rels><?xml version="1.0" encoding="UTF-8" standalone="yes"?>
<Relationships xmlns="http://schemas.openxmlformats.org/package/2006/relationships"><Relationship Id="rId8" Type="http://schemas.openxmlformats.org/officeDocument/2006/relationships/chart" Target="../charts/chart477.xml"/><Relationship Id="rId3" Type="http://schemas.openxmlformats.org/officeDocument/2006/relationships/notesSlide" Target="../notesSlides/notesSlide120.xml"/><Relationship Id="rId7" Type="http://schemas.openxmlformats.org/officeDocument/2006/relationships/chart" Target="../charts/chart476.xml"/><Relationship Id="rId2" Type="http://schemas.openxmlformats.org/officeDocument/2006/relationships/slideLayout" Target="../slideLayouts/slideLayout7.xml"/><Relationship Id="rId1" Type="http://schemas.openxmlformats.org/officeDocument/2006/relationships/tags" Target="../tags/tag147.xml"/><Relationship Id="rId6" Type="http://schemas.openxmlformats.org/officeDocument/2006/relationships/chart" Target="../charts/chart475.xml"/><Relationship Id="rId11" Type="http://schemas.openxmlformats.org/officeDocument/2006/relationships/chart" Target="../charts/chart480.xml"/><Relationship Id="rId5" Type="http://schemas.openxmlformats.org/officeDocument/2006/relationships/image" Target="../media/image28.emf"/><Relationship Id="rId10" Type="http://schemas.openxmlformats.org/officeDocument/2006/relationships/chart" Target="../charts/chart479.xml"/><Relationship Id="rId4" Type="http://schemas.openxmlformats.org/officeDocument/2006/relationships/oleObject" Target="../embeddings/oleObject27.bin"/><Relationship Id="rId9" Type="http://schemas.openxmlformats.org/officeDocument/2006/relationships/chart" Target="../charts/chart478.xml"/></Relationships>
</file>

<file path=ppt/slides/_rels/slide121.xml.rels><?xml version="1.0" encoding="UTF-8" standalone="yes"?>
<Relationships xmlns="http://schemas.openxmlformats.org/package/2006/relationships"><Relationship Id="rId3" Type="http://schemas.openxmlformats.org/officeDocument/2006/relationships/notesSlide" Target="../notesSlides/notesSlide121.xml"/><Relationship Id="rId7" Type="http://schemas.openxmlformats.org/officeDocument/2006/relationships/chart" Target="../charts/chart482.xml"/><Relationship Id="rId2" Type="http://schemas.openxmlformats.org/officeDocument/2006/relationships/slideLayout" Target="../slideLayouts/slideLayout7.xml"/><Relationship Id="rId1" Type="http://schemas.openxmlformats.org/officeDocument/2006/relationships/tags" Target="../tags/tag148.xml"/><Relationship Id="rId6" Type="http://schemas.openxmlformats.org/officeDocument/2006/relationships/chart" Target="../charts/chart48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2.xml.rels><?xml version="1.0" encoding="UTF-8" standalone="yes"?>
<Relationships xmlns="http://schemas.openxmlformats.org/package/2006/relationships"><Relationship Id="rId8" Type="http://schemas.openxmlformats.org/officeDocument/2006/relationships/chart" Target="../charts/chart485.xml"/><Relationship Id="rId3" Type="http://schemas.openxmlformats.org/officeDocument/2006/relationships/notesSlide" Target="../notesSlides/notesSlide122.xml"/><Relationship Id="rId7" Type="http://schemas.openxmlformats.org/officeDocument/2006/relationships/chart" Target="../charts/chart484.xml"/><Relationship Id="rId2" Type="http://schemas.openxmlformats.org/officeDocument/2006/relationships/slideLayout" Target="../slideLayouts/slideLayout7.xml"/><Relationship Id="rId1" Type="http://schemas.openxmlformats.org/officeDocument/2006/relationships/tags" Target="../tags/tag149.xml"/><Relationship Id="rId6" Type="http://schemas.openxmlformats.org/officeDocument/2006/relationships/chart" Target="../charts/chart483.xml"/><Relationship Id="rId11" Type="http://schemas.openxmlformats.org/officeDocument/2006/relationships/chart" Target="../charts/chart488.xml"/><Relationship Id="rId5" Type="http://schemas.openxmlformats.org/officeDocument/2006/relationships/image" Target="../media/image28.emf"/><Relationship Id="rId10" Type="http://schemas.openxmlformats.org/officeDocument/2006/relationships/chart" Target="../charts/chart487.xml"/><Relationship Id="rId4" Type="http://schemas.openxmlformats.org/officeDocument/2006/relationships/oleObject" Target="../embeddings/oleObject27.bin"/><Relationship Id="rId9" Type="http://schemas.openxmlformats.org/officeDocument/2006/relationships/chart" Target="../charts/chart486.xml"/></Relationships>
</file>

<file path=ppt/slides/_rels/slide123.xml.rels><?xml version="1.0" encoding="UTF-8" standalone="yes"?>
<Relationships xmlns="http://schemas.openxmlformats.org/package/2006/relationships"><Relationship Id="rId3" Type="http://schemas.openxmlformats.org/officeDocument/2006/relationships/notesSlide" Target="../notesSlides/notesSlide123.xml"/><Relationship Id="rId7" Type="http://schemas.openxmlformats.org/officeDocument/2006/relationships/chart" Target="../charts/chart490.xml"/><Relationship Id="rId2" Type="http://schemas.openxmlformats.org/officeDocument/2006/relationships/slideLayout" Target="../slideLayouts/slideLayout7.xml"/><Relationship Id="rId1" Type="http://schemas.openxmlformats.org/officeDocument/2006/relationships/tags" Target="../tags/tag150.xml"/><Relationship Id="rId6" Type="http://schemas.openxmlformats.org/officeDocument/2006/relationships/chart" Target="../charts/chart48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4.xml.rels><?xml version="1.0" encoding="UTF-8" standalone="yes"?>
<Relationships xmlns="http://schemas.openxmlformats.org/package/2006/relationships"><Relationship Id="rId8" Type="http://schemas.openxmlformats.org/officeDocument/2006/relationships/chart" Target="../charts/chart493.xml"/><Relationship Id="rId3" Type="http://schemas.openxmlformats.org/officeDocument/2006/relationships/notesSlide" Target="../notesSlides/notesSlide124.xml"/><Relationship Id="rId7" Type="http://schemas.openxmlformats.org/officeDocument/2006/relationships/chart" Target="../charts/chart492.xml"/><Relationship Id="rId2" Type="http://schemas.openxmlformats.org/officeDocument/2006/relationships/slideLayout" Target="../slideLayouts/slideLayout7.xml"/><Relationship Id="rId1" Type="http://schemas.openxmlformats.org/officeDocument/2006/relationships/tags" Target="../tags/tag151.xml"/><Relationship Id="rId6" Type="http://schemas.openxmlformats.org/officeDocument/2006/relationships/chart" Target="../charts/chart491.xml"/><Relationship Id="rId11" Type="http://schemas.openxmlformats.org/officeDocument/2006/relationships/chart" Target="../charts/chart496.xml"/><Relationship Id="rId5" Type="http://schemas.openxmlformats.org/officeDocument/2006/relationships/image" Target="../media/image28.emf"/><Relationship Id="rId10" Type="http://schemas.openxmlformats.org/officeDocument/2006/relationships/chart" Target="../charts/chart495.xml"/><Relationship Id="rId4" Type="http://schemas.openxmlformats.org/officeDocument/2006/relationships/oleObject" Target="../embeddings/oleObject27.bin"/><Relationship Id="rId9" Type="http://schemas.openxmlformats.org/officeDocument/2006/relationships/chart" Target="../charts/chart494.xml"/></Relationships>
</file>

<file path=ppt/slides/_rels/slide125.xml.rels><?xml version="1.0" encoding="UTF-8" standalone="yes"?>
<Relationships xmlns="http://schemas.openxmlformats.org/package/2006/relationships"><Relationship Id="rId3" Type="http://schemas.openxmlformats.org/officeDocument/2006/relationships/notesSlide" Target="../notesSlides/notesSlide125.xml"/><Relationship Id="rId7" Type="http://schemas.openxmlformats.org/officeDocument/2006/relationships/chart" Target="../charts/chart498.xml"/><Relationship Id="rId2" Type="http://schemas.openxmlformats.org/officeDocument/2006/relationships/slideLayout" Target="../slideLayouts/slideLayout7.xml"/><Relationship Id="rId1" Type="http://schemas.openxmlformats.org/officeDocument/2006/relationships/tags" Target="../tags/tag152.xml"/><Relationship Id="rId6" Type="http://schemas.openxmlformats.org/officeDocument/2006/relationships/chart" Target="../charts/chart49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6.xml.rels><?xml version="1.0" encoding="UTF-8" standalone="yes"?>
<Relationships xmlns="http://schemas.openxmlformats.org/package/2006/relationships"><Relationship Id="rId8" Type="http://schemas.openxmlformats.org/officeDocument/2006/relationships/chart" Target="../charts/chart501.xml"/><Relationship Id="rId3" Type="http://schemas.openxmlformats.org/officeDocument/2006/relationships/notesSlide" Target="../notesSlides/notesSlide126.xml"/><Relationship Id="rId7" Type="http://schemas.openxmlformats.org/officeDocument/2006/relationships/chart" Target="../charts/chart500.xml"/><Relationship Id="rId2" Type="http://schemas.openxmlformats.org/officeDocument/2006/relationships/slideLayout" Target="../slideLayouts/slideLayout7.xml"/><Relationship Id="rId1" Type="http://schemas.openxmlformats.org/officeDocument/2006/relationships/tags" Target="../tags/tag153.xml"/><Relationship Id="rId6" Type="http://schemas.openxmlformats.org/officeDocument/2006/relationships/chart" Target="../charts/chart499.xml"/><Relationship Id="rId11" Type="http://schemas.openxmlformats.org/officeDocument/2006/relationships/chart" Target="../charts/chart504.xml"/><Relationship Id="rId5" Type="http://schemas.openxmlformats.org/officeDocument/2006/relationships/image" Target="../media/image28.emf"/><Relationship Id="rId10" Type="http://schemas.openxmlformats.org/officeDocument/2006/relationships/chart" Target="../charts/chart503.xml"/><Relationship Id="rId4" Type="http://schemas.openxmlformats.org/officeDocument/2006/relationships/oleObject" Target="../embeddings/oleObject27.bin"/><Relationship Id="rId9" Type="http://schemas.openxmlformats.org/officeDocument/2006/relationships/chart" Target="../charts/chart502.xml"/></Relationships>
</file>

<file path=ppt/slides/_rels/slide127.xml.rels><?xml version="1.0" encoding="UTF-8" standalone="yes"?>
<Relationships xmlns="http://schemas.openxmlformats.org/package/2006/relationships"><Relationship Id="rId3" Type="http://schemas.openxmlformats.org/officeDocument/2006/relationships/notesSlide" Target="../notesSlides/notesSlide127.xml"/><Relationship Id="rId7" Type="http://schemas.openxmlformats.org/officeDocument/2006/relationships/chart" Target="../charts/chart506.xml"/><Relationship Id="rId2" Type="http://schemas.openxmlformats.org/officeDocument/2006/relationships/slideLayout" Target="../slideLayouts/slideLayout7.xml"/><Relationship Id="rId1" Type="http://schemas.openxmlformats.org/officeDocument/2006/relationships/tags" Target="../tags/tag154.xml"/><Relationship Id="rId6" Type="http://schemas.openxmlformats.org/officeDocument/2006/relationships/chart" Target="../charts/chart50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8.xml.rels><?xml version="1.0" encoding="UTF-8" standalone="yes"?>
<Relationships xmlns="http://schemas.openxmlformats.org/package/2006/relationships"><Relationship Id="rId8" Type="http://schemas.openxmlformats.org/officeDocument/2006/relationships/chart" Target="../charts/chart509.xml"/><Relationship Id="rId3" Type="http://schemas.openxmlformats.org/officeDocument/2006/relationships/notesSlide" Target="../notesSlides/notesSlide128.xml"/><Relationship Id="rId7" Type="http://schemas.openxmlformats.org/officeDocument/2006/relationships/chart" Target="../charts/chart508.xml"/><Relationship Id="rId2" Type="http://schemas.openxmlformats.org/officeDocument/2006/relationships/slideLayout" Target="../slideLayouts/slideLayout7.xml"/><Relationship Id="rId1" Type="http://schemas.openxmlformats.org/officeDocument/2006/relationships/tags" Target="../tags/tag155.xml"/><Relationship Id="rId6" Type="http://schemas.openxmlformats.org/officeDocument/2006/relationships/chart" Target="../charts/chart507.xml"/><Relationship Id="rId11" Type="http://schemas.openxmlformats.org/officeDocument/2006/relationships/chart" Target="../charts/chart512.xml"/><Relationship Id="rId5" Type="http://schemas.openxmlformats.org/officeDocument/2006/relationships/image" Target="../media/image28.emf"/><Relationship Id="rId10" Type="http://schemas.openxmlformats.org/officeDocument/2006/relationships/chart" Target="../charts/chart511.xml"/><Relationship Id="rId4" Type="http://schemas.openxmlformats.org/officeDocument/2006/relationships/oleObject" Target="../embeddings/oleObject27.bin"/><Relationship Id="rId9" Type="http://schemas.openxmlformats.org/officeDocument/2006/relationships/chart" Target="../charts/chart510.xml"/></Relationships>
</file>

<file path=ppt/slides/_rels/slide129.xml.rels><?xml version="1.0" encoding="UTF-8" standalone="yes"?>
<Relationships xmlns="http://schemas.openxmlformats.org/package/2006/relationships"><Relationship Id="rId3" Type="http://schemas.openxmlformats.org/officeDocument/2006/relationships/notesSlide" Target="../notesSlides/notesSlide129.xml"/><Relationship Id="rId7" Type="http://schemas.openxmlformats.org/officeDocument/2006/relationships/chart" Target="../charts/chart514.xml"/><Relationship Id="rId2" Type="http://schemas.openxmlformats.org/officeDocument/2006/relationships/slideLayout" Target="../slideLayouts/slideLayout7.xml"/><Relationship Id="rId1" Type="http://schemas.openxmlformats.org/officeDocument/2006/relationships/tags" Target="../tags/tag156.xml"/><Relationship Id="rId6" Type="http://schemas.openxmlformats.org/officeDocument/2006/relationships/chart" Target="../charts/chart51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7" Type="http://schemas.openxmlformats.org/officeDocument/2006/relationships/chart" Target="../charts/chart50.xml"/><Relationship Id="rId2" Type="http://schemas.openxmlformats.org/officeDocument/2006/relationships/slideLayout" Target="../slideLayouts/slideLayout7.xml"/><Relationship Id="rId1" Type="http://schemas.openxmlformats.org/officeDocument/2006/relationships/tags" Target="../tags/tag40.xml"/><Relationship Id="rId6" Type="http://schemas.openxmlformats.org/officeDocument/2006/relationships/chart" Target="../charts/chart4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0.xml.rels><?xml version="1.0" encoding="UTF-8" standalone="yes"?>
<Relationships xmlns="http://schemas.openxmlformats.org/package/2006/relationships"><Relationship Id="rId8" Type="http://schemas.openxmlformats.org/officeDocument/2006/relationships/chart" Target="../charts/chart517.xml"/><Relationship Id="rId3" Type="http://schemas.openxmlformats.org/officeDocument/2006/relationships/notesSlide" Target="../notesSlides/notesSlide130.xml"/><Relationship Id="rId7" Type="http://schemas.openxmlformats.org/officeDocument/2006/relationships/chart" Target="../charts/chart516.xml"/><Relationship Id="rId2" Type="http://schemas.openxmlformats.org/officeDocument/2006/relationships/slideLayout" Target="../slideLayouts/slideLayout7.xml"/><Relationship Id="rId1" Type="http://schemas.openxmlformats.org/officeDocument/2006/relationships/tags" Target="../tags/tag157.xml"/><Relationship Id="rId6" Type="http://schemas.openxmlformats.org/officeDocument/2006/relationships/chart" Target="../charts/chart515.xml"/><Relationship Id="rId11" Type="http://schemas.openxmlformats.org/officeDocument/2006/relationships/chart" Target="../charts/chart520.xml"/><Relationship Id="rId5" Type="http://schemas.openxmlformats.org/officeDocument/2006/relationships/image" Target="../media/image28.emf"/><Relationship Id="rId10" Type="http://schemas.openxmlformats.org/officeDocument/2006/relationships/chart" Target="../charts/chart519.xml"/><Relationship Id="rId4" Type="http://schemas.openxmlformats.org/officeDocument/2006/relationships/oleObject" Target="../embeddings/oleObject27.bin"/><Relationship Id="rId9" Type="http://schemas.openxmlformats.org/officeDocument/2006/relationships/chart" Target="../charts/chart518.xml"/></Relationships>
</file>

<file path=ppt/slides/_rels/slide131.xml.rels><?xml version="1.0" encoding="UTF-8" standalone="yes"?>
<Relationships xmlns="http://schemas.openxmlformats.org/package/2006/relationships"><Relationship Id="rId3" Type="http://schemas.openxmlformats.org/officeDocument/2006/relationships/notesSlide" Target="../notesSlides/notesSlide131.xml"/><Relationship Id="rId7" Type="http://schemas.openxmlformats.org/officeDocument/2006/relationships/chart" Target="../charts/chart522.xml"/><Relationship Id="rId2" Type="http://schemas.openxmlformats.org/officeDocument/2006/relationships/slideLayout" Target="../slideLayouts/slideLayout7.xml"/><Relationship Id="rId1" Type="http://schemas.openxmlformats.org/officeDocument/2006/relationships/tags" Target="../tags/tag158.xml"/><Relationship Id="rId6" Type="http://schemas.openxmlformats.org/officeDocument/2006/relationships/chart" Target="../charts/chart52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2.xml.rels><?xml version="1.0" encoding="UTF-8" standalone="yes"?>
<Relationships xmlns="http://schemas.openxmlformats.org/package/2006/relationships"><Relationship Id="rId8" Type="http://schemas.openxmlformats.org/officeDocument/2006/relationships/chart" Target="../charts/chart525.xml"/><Relationship Id="rId3" Type="http://schemas.openxmlformats.org/officeDocument/2006/relationships/notesSlide" Target="../notesSlides/notesSlide132.xml"/><Relationship Id="rId7" Type="http://schemas.openxmlformats.org/officeDocument/2006/relationships/chart" Target="../charts/chart524.xml"/><Relationship Id="rId2" Type="http://schemas.openxmlformats.org/officeDocument/2006/relationships/slideLayout" Target="../slideLayouts/slideLayout7.xml"/><Relationship Id="rId1" Type="http://schemas.openxmlformats.org/officeDocument/2006/relationships/tags" Target="../tags/tag159.xml"/><Relationship Id="rId6" Type="http://schemas.openxmlformats.org/officeDocument/2006/relationships/chart" Target="../charts/chart523.xml"/><Relationship Id="rId11" Type="http://schemas.openxmlformats.org/officeDocument/2006/relationships/chart" Target="../charts/chart528.xml"/><Relationship Id="rId5" Type="http://schemas.openxmlformats.org/officeDocument/2006/relationships/image" Target="../media/image28.emf"/><Relationship Id="rId10" Type="http://schemas.openxmlformats.org/officeDocument/2006/relationships/chart" Target="../charts/chart527.xml"/><Relationship Id="rId4" Type="http://schemas.openxmlformats.org/officeDocument/2006/relationships/oleObject" Target="../embeddings/oleObject27.bin"/><Relationship Id="rId9" Type="http://schemas.openxmlformats.org/officeDocument/2006/relationships/chart" Target="../charts/chart526.xml"/></Relationships>
</file>

<file path=ppt/slides/_rels/slide133.xml.rels><?xml version="1.0" encoding="UTF-8" standalone="yes"?>
<Relationships xmlns="http://schemas.openxmlformats.org/package/2006/relationships"><Relationship Id="rId3" Type="http://schemas.openxmlformats.org/officeDocument/2006/relationships/notesSlide" Target="../notesSlides/notesSlide133.xml"/><Relationship Id="rId7" Type="http://schemas.openxmlformats.org/officeDocument/2006/relationships/chart" Target="../charts/chart530.xml"/><Relationship Id="rId2" Type="http://schemas.openxmlformats.org/officeDocument/2006/relationships/slideLayout" Target="../slideLayouts/slideLayout7.xml"/><Relationship Id="rId1" Type="http://schemas.openxmlformats.org/officeDocument/2006/relationships/tags" Target="../tags/tag160.xml"/><Relationship Id="rId6" Type="http://schemas.openxmlformats.org/officeDocument/2006/relationships/chart" Target="../charts/chart52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4.xml.rels><?xml version="1.0" encoding="UTF-8" standalone="yes"?>
<Relationships xmlns="http://schemas.openxmlformats.org/package/2006/relationships"><Relationship Id="rId8" Type="http://schemas.openxmlformats.org/officeDocument/2006/relationships/chart" Target="../charts/chart533.xml"/><Relationship Id="rId3" Type="http://schemas.openxmlformats.org/officeDocument/2006/relationships/notesSlide" Target="../notesSlides/notesSlide134.xml"/><Relationship Id="rId7" Type="http://schemas.openxmlformats.org/officeDocument/2006/relationships/chart" Target="../charts/chart532.xml"/><Relationship Id="rId2" Type="http://schemas.openxmlformats.org/officeDocument/2006/relationships/slideLayout" Target="../slideLayouts/slideLayout7.xml"/><Relationship Id="rId1" Type="http://schemas.openxmlformats.org/officeDocument/2006/relationships/tags" Target="../tags/tag161.xml"/><Relationship Id="rId6" Type="http://schemas.openxmlformats.org/officeDocument/2006/relationships/chart" Target="../charts/chart531.xml"/><Relationship Id="rId11" Type="http://schemas.openxmlformats.org/officeDocument/2006/relationships/chart" Target="../charts/chart536.xml"/><Relationship Id="rId5" Type="http://schemas.openxmlformats.org/officeDocument/2006/relationships/image" Target="../media/image28.emf"/><Relationship Id="rId10" Type="http://schemas.openxmlformats.org/officeDocument/2006/relationships/chart" Target="../charts/chart535.xml"/><Relationship Id="rId4" Type="http://schemas.openxmlformats.org/officeDocument/2006/relationships/oleObject" Target="../embeddings/oleObject27.bin"/><Relationship Id="rId9" Type="http://schemas.openxmlformats.org/officeDocument/2006/relationships/chart" Target="../charts/chart534.xml"/></Relationships>
</file>

<file path=ppt/slides/_rels/slide135.xml.rels><?xml version="1.0" encoding="UTF-8" standalone="yes"?>
<Relationships xmlns="http://schemas.openxmlformats.org/package/2006/relationships"><Relationship Id="rId3" Type="http://schemas.openxmlformats.org/officeDocument/2006/relationships/notesSlide" Target="../notesSlides/notesSlide135.xml"/><Relationship Id="rId7" Type="http://schemas.openxmlformats.org/officeDocument/2006/relationships/chart" Target="../charts/chart538.xml"/><Relationship Id="rId2" Type="http://schemas.openxmlformats.org/officeDocument/2006/relationships/slideLayout" Target="../slideLayouts/slideLayout7.xml"/><Relationship Id="rId1" Type="http://schemas.openxmlformats.org/officeDocument/2006/relationships/tags" Target="../tags/tag162.xml"/><Relationship Id="rId6" Type="http://schemas.openxmlformats.org/officeDocument/2006/relationships/chart" Target="../charts/chart53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6.xml.rels><?xml version="1.0" encoding="UTF-8" standalone="yes"?>
<Relationships xmlns="http://schemas.openxmlformats.org/package/2006/relationships"><Relationship Id="rId8" Type="http://schemas.openxmlformats.org/officeDocument/2006/relationships/chart" Target="../charts/chart541.xml"/><Relationship Id="rId3" Type="http://schemas.openxmlformats.org/officeDocument/2006/relationships/notesSlide" Target="../notesSlides/notesSlide136.xml"/><Relationship Id="rId7" Type="http://schemas.openxmlformats.org/officeDocument/2006/relationships/chart" Target="../charts/chart540.xml"/><Relationship Id="rId2" Type="http://schemas.openxmlformats.org/officeDocument/2006/relationships/slideLayout" Target="../slideLayouts/slideLayout7.xml"/><Relationship Id="rId1" Type="http://schemas.openxmlformats.org/officeDocument/2006/relationships/tags" Target="../tags/tag163.xml"/><Relationship Id="rId6" Type="http://schemas.openxmlformats.org/officeDocument/2006/relationships/chart" Target="../charts/chart539.xml"/><Relationship Id="rId11" Type="http://schemas.openxmlformats.org/officeDocument/2006/relationships/chart" Target="../charts/chart544.xml"/><Relationship Id="rId5" Type="http://schemas.openxmlformats.org/officeDocument/2006/relationships/image" Target="../media/image28.emf"/><Relationship Id="rId10" Type="http://schemas.openxmlformats.org/officeDocument/2006/relationships/chart" Target="../charts/chart543.xml"/><Relationship Id="rId4" Type="http://schemas.openxmlformats.org/officeDocument/2006/relationships/oleObject" Target="../embeddings/oleObject27.bin"/><Relationship Id="rId9" Type="http://schemas.openxmlformats.org/officeDocument/2006/relationships/chart" Target="../charts/chart542.xml"/></Relationships>
</file>

<file path=ppt/slides/_rels/slide137.xml.rels><?xml version="1.0" encoding="UTF-8" standalone="yes"?>
<Relationships xmlns="http://schemas.openxmlformats.org/package/2006/relationships"><Relationship Id="rId3" Type="http://schemas.openxmlformats.org/officeDocument/2006/relationships/notesSlide" Target="../notesSlides/notesSlide137.xml"/><Relationship Id="rId7" Type="http://schemas.openxmlformats.org/officeDocument/2006/relationships/chart" Target="../charts/chart546.xml"/><Relationship Id="rId2" Type="http://schemas.openxmlformats.org/officeDocument/2006/relationships/slideLayout" Target="../slideLayouts/slideLayout7.xml"/><Relationship Id="rId1" Type="http://schemas.openxmlformats.org/officeDocument/2006/relationships/tags" Target="../tags/tag164.xml"/><Relationship Id="rId6" Type="http://schemas.openxmlformats.org/officeDocument/2006/relationships/chart" Target="../charts/chart54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8.xml.rels><?xml version="1.0" encoding="UTF-8" standalone="yes"?>
<Relationships xmlns="http://schemas.openxmlformats.org/package/2006/relationships"><Relationship Id="rId8" Type="http://schemas.openxmlformats.org/officeDocument/2006/relationships/chart" Target="../charts/chart549.xml"/><Relationship Id="rId3" Type="http://schemas.openxmlformats.org/officeDocument/2006/relationships/notesSlide" Target="../notesSlides/notesSlide138.xml"/><Relationship Id="rId7" Type="http://schemas.openxmlformats.org/officeDocument/2006/relationships/chart" Target="../charts/chart548.xml"/><Relationship Id="rId2" Type="http://schemas.openxmlformats.org/officeDocument/2006/relationships/slideLayout" Target="../slideLayouts/slideLayout7.xml"/><Relationship Id="rId1" Type="http://schemas.openxmlformats.org/officeDocument/2006/relationships/tags" Target="../tags/tag165.xml"/><Relationship Id="rId6" Type="http://schemas.openxmlformats.org/officeDocument/2006/relationships/chart" Target="../charts/chart547.xml"/><Relationship Id="rId11" Type="http://schemas.openxmlformats.org/officeDocument/2006/relationships/chart" Target="../charts/chart552.xml"/><Relationship Id="rId5" Type="http://schemas.openxmlformats.org/officeDocument/2006/relationships/image" Target="../media/image28.emf"/><Relationship Id="rId10" Type="http://schemas.openxmlformats.org/officeDocument/2006/relationships/chart" Target="../charts/chart551.xml"/><Relationship Id="rId4" Type="http://schemas.openxmlformats.org/officeDocument/2006/relationships/oleObject" Target="../embeddings/oleObject27.bin"/><Relationship Id="rId9" Type="http://schemas.openxmlformats.org/officeDocument/2006/relationships/chart" Target="../charts/chart550.xml"/></Relationships>
</file>

<file path=ppt/slides/_rels/slide139.xml.rels><?xml version="1.0" encoding="UTF-8" standalone="yes"?>
<Relationships xmlns="http://schemas.openxmlformats.org/package/2006/relationships"><Relationship Id="rId3" Type="http://schemas.openxmlformats.org/officeDocument/2006/relationships/notesSlide" Target="../notesSlides/notesSlide139.xml"/><Relationship Id="rId7" Type="http://schemas.openxmlformats.org/officeDocument/2006/relationships/chart" Target="../charts/chart554.xml"/><Relationship Id="rId2" Type="http://schemas.openxmlformats.org/officeDocument/2006/relationships/slideLayout" Target="../slideLayouts/slideLayout7.xml"/><Relationship Id="rId1" Type="http://schemas.openxmlformats.org/officeDocument/2006/relationships/tags" Target="../tags/tag166.xml"/><Relationship Id="rId6" Type="http://schemas.openxmlformats.org/officeDocument/2006/relationships/chart" Target="../charts/chart55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xml.rels><?xml version="1.0" encoding="UTF-8" standalone="yes"?>
<Relationships xmlns="http://schemas.openxmlformats.org/package/2006/relationships"><Relationship Id="rId8" Type="http://schemas.openxmlformats.org/officeDocument/2006/relationships/chart" Target="../charts/chart53.xml"/><Relationship Id="rId3" Type="http://schemas.openxmlformats.org/officeDocument/2006/relationships/notesSlide" Target="../notesSlides/notesSlide14.xml"/><Relationship Id="rId7" Type="http://schemas.openxmlformats.org/officeDocument/2006/relationships/chart" Target="../charts/chart52.xml"/><Relationship Id="rId2" Type="http://schemas.openxmlformats.org/officeDocument/2006/relationships/slideLayout" Target="../slideLayouts/slideLayout7.xml"/><Relationship Id="rId1" Type="http://schemas.openxmlformats.org/officeDocument/2006/relationships/tags" Target="../tags/tag41.xml"/><Relationship Id="rId6" Type="http://schemas.openxmlformats.org/officeDocument/2006/relationships/chart" Target="../charts/chart51.xml"/><Relationship Id="rId11" Type="http://schemas.openxmlformats.org/officeDocument/2006/relationships/chart" Target="../charts/chart56.xml"/><Relationship Id="rId5" Type="http://schemas.openxmlformats.org/officeDocument/2006/relationships/image" Target="../media/image28.emf"/><Relationship Id="rId10" Type="http://schemas.openxmlformats.org/officeDocument/2006/relationships/chart" Target="../charts/chart55.xml"/><Relationship Id="rId4" Type="http://schemas.openxmlformats.org/officeDocument/2006/relationships/oleObject" Target="../embeddings/oleObject27.bin"/><Relationship Id="rId9" Type="http://schemas.openxmlformats.org/officeDocument/2006/relationships/chart" Target="../charts/chart54.xml"/></Relationships>
</file>

<file path=ppt/slides/_rels/slide140.xml.rels><?xml version="1.0" encoding="UTF-8" standalone="yes"?>
<Relationships xmlns="http://schemas.openxmlformats.org/package/2006/relationships"><Relationship Id="rId8" Type="http://schemas.openxmlformats.org/officeDocument/2006/relationships/chart" Target="../charts/chart557.xml"/><Relationship Id="rId3" Type="http://schemas.openxmlformats.org/officeDocument/2006/relationships/notesSlide" Target="../notesSlides/notesSlide140.xml"/><Relationship Id="rId7" Type="http://schemas.openxmlformats.org/officeDocument/2006/relationships/chart" Target="../charts/chart556.xml"/><Relationship Id="rId2" Type="http://schemas.openxmlformats.org/officeDocument/2006/relationships/slideLayout" Target="../slideLayouts/slideLayout7.xml"/><Relationship Id="rId1" Type="http://schemas.openxmlformats.org/officeDocument/2006/relationships/tags" Target="../tags/tag167.xml"/><Relationship Id="rId6" Type="http://schemas.openxmlformats.org/officeDocument/2006/relationships/chart" Target="../charts/chart555.xml"/><Relationship Id="rId11" Type="http://schemas.openxmlformats.org/officeDocument/2006/relationships/chart" Target="../charts/chart560.xml"/><Relationship Id="rId5" Type="http://schemas.openxmlformats.org/officeDocument/2006/relationships/image" Target="../media/image28.emf"/><Relationship Id="rId10" Type="http://schemas.openxmlformats.org/officeDocument/2006/relationships/chart" Target="../charts/chart559.xml"/><Relationship Id="rId4" Type="http://schemas.openxmlformats.org/officeDocument/2006/relationships/oleObject" Target="../embeddings/oleObject27.bin"/><Relationship Id="rId9" Type="http://schemas.openxmlformats.org/officeDocument/2006/relationships/chart" Target="../charts/chart558.xml"/></Relationships>
</file>

<file path=ppt/slides/_rels/slide141.xml.rels><?xml version="1.0" encoding="UTF-8" standalone="yes"?>
<Relationships xmlns="http://schemas.openxmlformats.org/package/2006/relationships"><Relationship Id="rId3" Type="http://schemas.openxmlformats.org/officeDocument/2006/relationships/notesSlide" Target="../notesSlides/notesSlide141.xml"/><Relationship Id="rId7" Type="http://schemas.openxmlformats.org/officeDocument/2006/relationships/chart" Target="../charts/chart562.xml"/><Relationship Id="rId2" Type="http://schemas.openxmlformats.org/officeDocument/2006/relationships/slideLayout" Target="../slideLayouts/slideLayout7.xml"/><Relationship Id="rId1" Type="http://schemas.openxmlformats.org/officeDocument/2006/relationships/tags" Target="../tags/tag168.xml"/><Relationship Id="rId6" Type="http://schemas.openxmlformats.org/officeDocument/2006/relationships/chart" Target="../charts/chart56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2.xml.rels><?xml version="1.0" encoding="UTF-8" standalone="yes"?>
<Relationships xmlns="http://schemas.openxmlformats.org/package/2006/relationships"><Relationship Id="rId8" Type="http://schemas.openxmlformats.org/officeDocument/2006/relationships/chart" Target="../charts/chart565.xml"/><Relationship Id="rId3" Type="http://schemas.openxmlformats.org/officeDocument/2006/relationships/notesSlide" Target="../notesSlides/notesSlide142.xml"/><Relationship Id="rId7" Type="http://schemas.openxmlformats.org/officeDocument/2006/relationships/chart" Target="../charts/chart564.xml"/><Relationship Id="rId2" Type="http://schemas.openxmlformats.org/officeDocument/2006/relationships/slideLayout" Target="../slideLayouts/slideLayout7.xml"/><Relationship Id="rId1" Type="http://schemas.openxmlformats.org/officeDocument/2006/relationships/tags" Target="../tags/tag169.xml"/><Relationship Id="rId6" Type="http://schemas.openxmlformats.org/officeDocument/2006/relationships/chart" Target="../charts/chart563.xml"/><Relationship Id="rId11" Type="http://schemas.openxmlformats.org/officeDocument/2006/relationships/chart" Target="../charts/chart568.xml"/><Relationship Id="rId5" Type="http://schemas.openxmlformats.org/officeDocument/2006/relationships/image" Target="../media/image28.emf"/><Relationship Id="rId10" Type="http://schemas.openxmlformats.org/officeDocument/2006/relationships/chart" Target="../charts/chart567.xml"/><Relationship Id="rId4" Type="http://schemas.openxmlformats.org/officeDocument/2006/relationships/oleObject" Target="../embeddings/oleObject27.bin"/><Relationship Id="rId9" Type="http://schemas.openxmlformats.org/officeDocument/2006/relationships/chart" Target="../charts/chart566.xml"/></Relationships>
</file>

<file path=ppt/slides/_rels/slide143.xml.rels><?xml version="1.0" encoding="UTF-8" standalone="yes"?>
<Relationships xmlns="http://schemas.openxmlformats.org/package/2006/relationships"><Relationship Id="rId3" Type="http://schemas.openxmlformats.org/officeDocument/2006/relationships/notesSlide" Target="../notesSlides/notesSlide143.xml"/><Relationship Id="rId7" Type="http://schemas.openxmlformats.org/officeDocument/2006/relationships/chart" Target="../charts/chart570.xml"/><Relationship Id="rId2" Type="http://schemas.openxmlformats.org/officeDocument/2006/relationships/slideLayout" Target="../slideLayouts/slideLayout7.xml"/><Relationship Id="rId1" Type="http://schemas.openxmlformats.org/officeDocument/2006/relationships/tags" Target="../tags/tag170.xml"/><Relationship Id="rId6" Type="http://schemas.openxmlformats.org/officeDocument/2006/relationships/chart" Target="../charts/chart56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4.xml.rels><?xml version="1.0" encoding="UTF-8" standalone="yes"?>
<Relationships xmlns="http://schemas.openxmlformats.org/package/2006/relationships"><Relationship Id="rId8" Type="http://schemas.openxmlformats.org/officeDocument/2006/relationships/chart" Target="../charts/chart573.xml"/><Relationship Id="rId3" Type="http://schemas.openxmlformats.org/officeDocument/2006/relationships/notesSlide" Target="../notesSlides/notesSlide144.xml"/><Relationship Id="rId7" Type="http://schemas.openxmlformats.org/officeDocument/2006/relationships/chart" Target="../charts/chart572.xml"/><Relationship Id="rId2" Type="http://schemas.openxmlformats.org/officeDocument/2006/relationships/slideLayout" Target="../slideLayouts/slideLayout7.xml"/><Relationship Id="rId1" Type="http://schemas.openxmlformats.org/officeDocument/2006/relationships/tags" Target="../tags/tag171.xml"/><Relationship Id="rId6" Type="http://schemas.openxmlformats.org/officeDocument/2006/relationships/chart" Target="../charts/chart571.xml"/><Relationship Id="rId11" Type="http://schemas.openxmlformats.org/officeDocument/2006/relationships/chart" Target="../charts/chart576.xml"/><Relationship Id="rId5" Type="http://schemas.openxmlformats.org/officeDocument/2006/relationships/image" Target="../media/image28.emf"/><Relationship Id="rId10" Type="http://schemas.openxmlformats.org/officeDocument/2006/relationships/chart" Target="../charts/chart575.xml"/><Relationship Id="rId4" Type="http://schemas.openxmlformats.org/officeDocument/2006/relationships/oleObject" Target="../embeddings/oleObject27.bin"/><Relationship Id="rId9" Type="http://schemas.openxmlformats.org/officeDocument/2006/relationships/chart" Target="../charts/chart574.xml"/></Relationships>
</file>

<file path=ppt/slides/_rels/slide145.xml.rels><?xml version="1.0" encoding="UTF-8" standalone="yes"?>
<Relationships xmlns="http://schemas.openxmlformats.org/package/2006/relationships"><Relationship Id="rId3" Type="http://schemas.openxmlformats.org/officeDocument/2006/relationships/notesSlide" Target="../notesSlides/notesSlide145.xml"/><Relationship Id="rId7" Type="http://schemas.openxmlformats.org/officeDocument/2006/relationships/chart" Target="../charts/chart578.xml"/><Relationship Id="rId2" Type="http://schemas.openxmlformats.org/officeDocument/2006/relationships/slideLayout" Target="../slideLayouts/slideLayout7.xml"/><Relationship Id="rId1" Type="http://schemas.openxmlformats.org/officeDocument/2006/relationships/tags" Target="../tags/tag172.xml"/><Relationship Id="rId6" Type="http://schemas.openxmlformats.org/officeDocument/2006/relationships/chart" Target="../charts/chart57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6.xml.rels><?xml version="1.0" encoding="UTF-8" standalone="yes"?>
<Relationships xmlns="http://schemas.openxmlformats.org/package/2006/relationships"><Relationship Id="rId8" Type="http://schemas.openxmlformats.org/officeDocument/2006/relationships/chart" Target="../charts/chart581.xml"/><Relationship Id="rId3" Type="http://schemas.openxmlformats.org/officeDocument/2006/relationships/notesSlide" Target="../notesSlides/notesSlide146.xml"/><Relationship Id="rId7" Type="http://schemas.openxmlformats.org/officeDocument/2006/relationships/chart" Target="../charts/chart580.xml"/><Relationship Id="rId2" Type="http://schemas.openxmlformats.org/officeDocument/2006/relationships/slideLayout" Target="../slideLayouts/slideLayout7.xml"/><Relationship Id="rId1" Type="http://schemas.openxmlformats.org/officeDocument/2006/relationships/tags" Target="../tags/tag173.xml"/><Relationship Id="rId6" Type="http://schemas.openxmlformats.org/officeDocument/2006/relationships/chart" Target="../charts/chart579.xml"/><Relationship Id="rId11" Type="http://schemas.openxmlformats.org/officeDocument/2006/relationships/chart" Target="../charts/chart584.xml"/><Relationship Id="rId5" Type="http://schemas.openxmlformats.org/officeDocument/2006/relationships/image" Target="../media/image28.emf"/><Relationship Id="rId10" Type="http://schemas.openxmlformats.org/officeDocument/2006/relationships/chart" Target="../charts/chart583.xml"/><Relationship Id="rId4" Type="http://schemas.openxmlformats.org/officeDocument/2006/relationships/oleObject" Target="../embeddings/oleObject27.bin"/><Relationship Id="rId9" Type="http://schemas.openxmlformats.org/officeDocument/2006/relationships/chart" Target="../charts/chart582.xml"/></Relationships>
</file>

<file path=ppt/slides/_rels/slide147.xml.rels><?xml version="1.0" encoding="UTF-8" standalone="yes"?>
<Relationships xmlns="http://schemas.openxmlformats.org/package/2006/relationships"><Relationship Id="rId3" Type="http://schemas.openxmlformats.org/officeDocument/2006/relationships/notesSlide" Target="../notesSlides/notesSlide147.xml"/><Relationship Id="rId7" Type="http://schemas.openxmlformats.org/officeDocument/2006/relationships/chart" Target="../charts/chart586.xml"/><Relationship Id="rId2" Type="http://schemas.openxmlformats.org/officeDocument/2006/relationships/slideLayout" Target="../slideLayouts/slideLayout7.xml"/><Relationship Id="rId1" Type="http://schemas.openxmlformats.org/officeDocument/2006/relationships/tags" Target="../tags/tag174.xml"/><Relationship Id="rId6" Type="http://schemas.openxmlformats.org/officeDocument/2006/relationships/chart" Target="../charts/chart58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8.xml.rels><?xml version="1.0" encoding="UTF-8" standalone="yes"?>
<Relationships xmlns="http://schemas.openxmlformats.org/package/2006/relationships"><Relationship Id="rId8" Type="http://schemas.openxmlformats.org/officeDocument/2006/relationships/chart" Target="../charts/chart589.xml"/><Relationship Id="rId3" Type="http://schemas.openxmlformats.org/officeDocument/2006/relationships/notesSlide" Target="../notesSlides/notesSlide148.xml"/><Relationship Id="rId7" Type="http://schemas.openxmlformats.org/officeDocument/2006/relationships/chart" Target="../charts/chart588.xml"/><Relationship Id="rId2" Type="http://schemas.openxmlformats.org/officeDocument/2006/relationships/slideLayout" Target="../slideLayouts/slideLayout7.xml"/><Relationship Id="rId1" Type="http://schemas.openxmlformats.org/officeDocument/2006/relationships/tags" Target="../tags/tag175.xml"/><Relationship Id="rId6" Type="http://schemas.openxmlformats.org/officeDocument/2006/relationships/chart" Target="../charts/chart587.xml"/><Relationship Id="rId11" Type="http://schemas.openxmlformats.org/officeDocument/2006/relationships/chart" Target="../charts/chart592.xml"/><Relationship Id="rId5" Type="http://schemas.openxmlformats.org/officeDocument/2006/relationships/image" Target="../media/image28.emf"/><Relationship Id="rId10" Type="http://schemas.openxmlformats.org/officeDocument/2006/relationships/chart" Target="../charts/chart591.xml"/><Relationship Id="rId4" Type="http://schemas.openxmlformats.org/officeDocument/2006/relationships/oleObject" Target="../embeddings/oleObject27.bin"/><Relationship Id="rId9" Type="http://schemas.openxmlformats.org/officeDocument/2006/relationships/chart" Target="../charts/chart590.xml"/></Relationships>
</file>

<file path=ppt/slides/_rels/slide149.xml.rels><?xml version="1.0" encoding="UTF-8" standalone="yes"?>
<Relationships xmlns="http://schemas.openxmlformats.org/package/2006/relationships"><Relationship Id="rId3" Type="http://schemas.openxmlformats.org/officeDocument/2006/relationships/notesSlide" Target="../notesSlides/notesSlide149.xml"/><Relationship Id="rId7" Type="http://schemas.openxmlformats.org/officeDocument/2006/relationships/chart" Target="../charts/chart594.xml"/><Relationship Id="rId2" Type="http://schemas.openxmlformats.org/officeDocument/2006/relationships/slideLayout" Target="../slideLayouts/slideLayout7.xml"/><Relationship Id="rId1" Type="http://schemas.openxmlformats.org/officeDocument/2006/relationships/tags" Target="../tags/tag176.xml"/><Relationship Id="rId6" Type="http://schemas.openxmlformats.org/officeDocument/2006/relationships/chart" Target="../charts/chart59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7" Type="http://schemas.openxmlformats.org/officeDocument/2006/relationships/chart" Target="../charts/chart58.xml"/><Relationship Id="rId2" Type="http://schemas.openxmlformats.org/officeDocument/2006/relationships/slideLayout" Target="../slideLayouts/slideLayout7.xml"/><Relationship Id="rId1" Type="http://schemas.openxmlformats.org/officeDocument/2006/relationships/tags" Target="../tags/tag42.xml"/><Relationship Id="rId6" Type="http://schemas.openxmlformats.org/officeDocument/2006/relationships/chart" Target="../charts/chart5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0.xml.rels><?xml version="1.0" encoding="UTF-8" standalone="yes"?>
<Relationships xmlns="http://schemas.openxmlformats.org/package/2006/relationships"><Relationship Id="rId8" Type="http://schemas.openxmlformats.org/officeDocument/2006/relationships/chart" Target="../charts/chart597.xml"/><Relationship Id="rId3" Type="http://schemas.openxmlformats.org/officeDocument/2006/relationships/notesSlide" Target="../notesSlides/notesSlide150.xml"/><Relationship Id="rId7" Type="http://schemas.openxmlformats.org/officeDocument/2006/relationships/chart" Target="../charts/chart596.xml"/><Relationship Id="rId2" Type="http://schemas.openxmlformats.org/officeDocument/2006/relationships/slideLayout" Target="../slideLayouts/slideLayout7.xml"/><Relationship Id="rId1" Type="http://schemas.openxmlformats.org/officeDocument/2006/relationships/tags" Target="../tags/tag177.xml"/><Relationship Id="rId6" Type="http://schemas.openxmlformats.org/officeDocument/2006/relationships/chart" Target="../charts/chart595.xml"/><Relationship Id="rId11" Type="http://schemas.openxmlformats.org/officeDocument/2006/relationships/chart" Target="../charts/chart600.xml"/><Relationship Id="rId5" Type="http://schemas.openxmlformats.org/officeDocument/2006/relationships/image" Target="../media/image28.emf"/><Relationship Id="rId10" Type="http://schemas.openxmlformats.org/officeDocument/2006/relationships/chart" Target="../charts/chart599.xml"/><Relationship Id="rId4" Type="http://schemas.openxmlformats.org/officeDocument/2006/relationships/oleObject" Target="../embeddings/oleObject27.bin"/><Relationship Id="rId9" Type="http://schemas.openxmlformats.org/officeDocument/2006/relationships/chart" Target="../charts/chart598.xml"/></Relationships>
</file>

<file path=ppt/slides/_rels/slide151.xml.rels><?xml version="1.0" encoding="UTF-8" standalone="yes"?>
<Relationships xmlns="http://schemas.openxmlformats.org/package/2006/relationships"><Relationship Id="rId3" Type="http://schemas.openxmlformats.org/officeDocument/2006/relationships/notesSlide" Target="../notesSlides/notesSlide151.xml"/><Relationship Id="rId7" Type="http://schemas.openxmlformats.org/officeDocument/2006/relationships/chart" Target="../charts/chart602.xml"/><Relationship Id="rId2" Type="http://schemas.openxmlformats.org/officeDocument/2006/relationships/slideLayout" Target="../slideLayouts/slideLayout7.xml"/><Relationship Id="rId1" Type="http://schemas.openxmlformats.org/officeDocument/2006/relationships/tags" Target="../tags/tag178.xml"/><Relationship Id="rId6" Type="http://schemas.openxmlformats.org/officeDocument/2006/relationships/chart" Target="../charts/chart60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2.xml.rels><?xml version="1.0" encoding="UTF-8" standalone="yes"?>
<Relationships xmlns="http://schemas.openxmlformats.org/package/2006/relationships"><Relationship Id="rId8" Type="http://schemas.openxmlformats.org/officeDocument/2006/relationships/chart" Target="../charts/chart605.xml"/><Relationship Id="rId3" Type="http://schemas.openxmlformats.org/officeDocument/2006/relationships/notesSlide" Target="../notesSlides/notesSlide152.xml"/><Relationship Id="rId7" Type="http://schemas.openxmlformats.org/officeDocument/2006/relationships/chart" Target="../charts/chart604.xml"/><Relationship Id="rId2" Type="http://schemas.openxmlformats.org/officeDocument/2006/relationships/slideLayout" Target="../slideLayouts/slideLayout7.xml"/><Relationship Id="rId1" Type="http://schemas.openxmlformats.org/officeDocument/2006/relationships/tags" Target="../tags/tag179.xml"/><Relationship Id="rId6" Type="http://schemas.openxmlformats.org/officeDocument/2006/relationships/chart" Target="../charts/chart603.xml"/><Relationship Id="rId11" Type="http://schemas.openxmlformats.org/officeDocument/2006/relationships/chart" Target="../charts/chart608.xml"/><Relationship Id="rId5" Type="http://schemas.openxmlformats.org/officeDocument/2006/relationships/image" Target="../media/image28.emf"/><Relationship Id="rId10" Type="http://schemas.openxmlformats.org/officeDocument/2006/relationships/chart" Target="../charts/chart607.xml"/><Relationship Id="rId4" Type="http://schemas.openxmlformats.org/officeDocument/2006/relationships/oleObject" Target="../embeddings/oleObject27.bin"/><Relationship Id="rId9" Type="http://schemas.openxmlformats.org/officeDocument/2006/relationships/chart" Target="../charts/chart606.xml"/></Relationships>
</file>

<file path=ppt/slides/_rels/slide153.xml.rels><?xml version="1.0" encoding="UTF-8" standalone="yes"?>
<Relationships xmlns="http://schemas.openxmlformats.org/package/2006/relationships"><Relationship Id="rId3" Type="http://schemas.openxmlformats.org/officeDocument/2006/relationships/notesSlide" Target="../notesSlides/notesSlide153.xml"/><Relationship Id="rId7" Type="http://schemas.openxmlformats.org/officeDocument/2006/relationships/chart" Target="../charts/chart610.xml"/><Relationship Id="rId2" Type="http://schemas.openxmlformats.org/officeDocument/2006/relationships/slideLayout" Target="../slideLayouts/slideLayout7.xml"/><Relationship Id="rId1" Type="http://schemas.openxmlformats.org/officeDocument/2006/relationships/tags" Target="../tags/tag180.xml"/><Relationship Id="rId6" Type="http://schemas.openxmlformats.org/officeDocument/2006/relationships/chart" Target="../charts/chart60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4.xml.rels><?xml version="1.0" encoding="UTF-8" standalone="yes"?>
<Relationships xmlns="http://schemas.openxmlformats.org/package/2006/relationships"><Relationship Id="rId8" Type="http://schemas.openxmlformats.org/officeDocument/2006/relationships/chart" Target="../charts/chart613.xml"/><Relationship Id="rId3" Type="http://schemas.openxmlformats.org/officeDocument/2006/relationships/notesSlide" Target="../notesSlides/notesSlide154.xml"/><Relationship Id="rId7" Type="http://schemas.openxmlformats.org/officeDocument/2006/relationships/chart" Target="../charts/chart612.xml"/><Relationship Id="rId2" Type="http://schemas.openxmlformats.org/officeDocument/2006/relationships/slideLayout" Target="../slideLayouts/slideLayout7.xml"/><Relationship Id="rId1" Type="http://schemas.openxmlformats.org/officeDocument/2006/relationships/tags" Target="../tags/tag181.xml"/><Relationship Id="rId6" Type="http://schemas.openxmlformats.org/officeDocument/2006/relationships/chart" Target="../charts/chart611.xml"/><Relationship Id="rId11" Type="http://schemas.openxmlformats.org/officeDocument/2006/relationships/chart" Target="../charts/chart616.xml"/><Relationship Id="rId5" Type="http://schemas.openxmlformats.org/officeDocument/2006/relationships/image" Target="../media/image28.emf"/><Relationship Id="rId10" Type="http://schemas.openxmlformats.org/officeDocument/2006/relationships/chart" Target="../charts/chart615.xml"/><Relationship Id="rId4" Type="http://schemas.openxmlformats.org/officeDocument/2006/relationships/oleObject" Target="../embeddings/oleObject27.bin"/><Relationship Id="rId9" Type="http://schemas.openxmlformats.org/officeDocument/2006/relationships/chart" Target="../charts/chart614.xml"/></Relationships>
</file>

<file path=ppt/slides/_rels/slide155.xml.rels><?xml version="1.0" encoding="UTF-8" standalone="yes"?>
<Relationships xmlns="http://schemas.openxmlformats.org/package/2006/relationships"><Relationship Id="rId3" Type="http://schemas.openxmlformats.org/officeDocument/2006/relationships/notesSlide" Target="../notesSlides/notesSlide155.xml"/><Relationship Id="rId7" Type="http://schemas.openxmlformats.org/officeDocument/2006/relationships/chart" Target="../charts/chart618.xml"/><Relationship Id="rId2" Type="http://schemas.openxmlformats.org/officeDocument/2006/relationships/slideLayout" Target="../slideLayouts/slideLayout7.xml"/><Relationship Id="rId1" Type="http://schemas.openxmlformats.org/officeDocument/2006/relationships/tags" Target="../tags/tag182.xml"/><Relationship Id="rId6" Type="http://schemas.openxmlformats.org/officeDocument/2006/relationships/chart" Target="../charts/chart61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6.xml.rels><?xml version="1.0" encoding="UTF-8" standalone="yes"?>
<Relationships xmlns="http://schemas.openxmlformats.org/package/2006/relationships"><Relationship Id="rId8" Type="http://schemas.openxmlformats.org/officeDocument/2006/relationships/chart" Target="../charts/chart621.xml"/><Relationship Id="rId3" Type="http://schemas.openxmlformats.org/officeDocument/2006/relationships/notesSlide" Target="../notesSlides/notesSlide156.xml"/><Relationship Id="rId7" Type="http://schemas.openxmlformats.org/officeDocument/2006/relationships/chart" Target="../charts/chart620.xml"/><Relationship Id="rId2" Type="http://schemas.openxmlformats.org/officeDocument/2006/relationships/slideLayout" Target="../slideLayouts/slideLayout7.xml"/><Relationship Id="rId1" Type="http://schemas.openxmlformats.org/officeDocument/2006/relationships/tags" Target="../tags/tag183.xml"/><Relationship Id="rId6" Type="http://schemas.openxmlformats.org/officeDocument/2006/relationships/chart" Target="../charts/chart619.xml"/><Relationship Id="rId11" Type="http://schemas.openxmlformats.org/officeDocument/2006/relationships/chart" Target="../charts/chart624.xml"/><Relationship Id="rId5" Type="http://schemas.openxmlformats.org/officeDocument/2006/relationships/image" Target="../media/image28.emf"/><Relationship Id="rId10" Type="http://schemas.openxmlformats.org/officeDocument/2006/relationships/chart" Target="../charts/chart623.xml"/><Relationship Id="rId4" Type="http://schemas.openxmlformats.org/officeDocument/2006/relationships/oleObject" Target="../embeddings/oleObject27.bin"/><Relationship Id="rId9" Type="http://schemas.openxmlformats.org/officeDocument/2006/relationships/chart" Target="../charts/chart622.xml"/></Relationships>
</file>

<file path=ppt/slides/_rels/slide157.xml.rels><?xml version="1.0" encoding="UTF-8" standalone="yes"?>
<Relationships xmlns="http://schemas.openxmlformats.org/package/2006/relationships"><Relationship Id="rId3" Type="http://schemas.openxmlformats.org/officeDocument/2006/relationships/notesSlide" Target="../notesSlides/notesSlide157.xml"/><Relationship Id="rId7" Type="http://schemas.openxmlformats.org/officeDocument/2006/relationships/chart" Target="../charts/chart626.xml"/><Relationship Id="rId2" Type="http://schemas.openxmlformats.org/officeDocument/2006/relationships/slideLayout" Target="../slideLayouts/slideLayout7.xml"/><Relationship Id="rId1" Type="http://schemas.openxmlformats.org/officeDocument/2006/relationships/tags" Target="../tags/tag184.xml"/><Relationship Id="rId6" Type="http://schemas.openxmlformats.org/officeDocument/2006/relationships/chart" Target="../charts/chart62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8.xml.rels><?xml version="1.0" encoding="UTF-8" standalone="yes"?>
<Relationships xmlns="http://schemas.openxmlformats.org/package/2006/relationships"><Relationship Id="rId8" Type="http://schemas.openxmlformats.org/officeDocument/2006/relationships/chart" Target="../charts/chart629.xml"/><Relationship Id="rId3" Type="http://schemas.openxmlformats.org/officeDocument/2006/relationships/notesSlide" Target="../notesSlides/notesSlide158.xml"/><Relationship Id="rId7" Type="http://schemas.openxmlformats.org/officeDocument/2006/relationships/chart" Target="../charts/chart628.xml"/><Relationship Id="rId2" Type="http://schemas.openxmlformats.org/officeDocument/2006/relationships/slideLayout" Target="../slideLayouts/slideLayout7.xml"/><Relationship Id="rId1" Type="http://schemas.openxmlformats.org/officeDocument/2006/relationships/tags" Target="../tags/tag185.xml"/><Relationship Id="rId6" Type="http://schemas.openxmlformats.org/officeDocument/2006/relationships/chart" Target="../charts/chart627.xml"/><Relationship Id="rId11" Type="http://schemas.openxmlformats.org/officeDocument/2006/relationships/chart" Target="../charts/chart632.xml"/><Relationship Id="rId5" Type="http://schemas.openxmlformats.org/officeDocument/2006/relationships/image" Target="../media/image28.emf"/><Relationship Id="rId10" Type="http://schemas.openxmlformats.org/officeDocument/2006/relationships/chart" Target="../charts/chart631.xml"/><Relationship Id="rId4" Type="http://schemas.openxmlformats.org/officeDocument/2006/relationships/oleObject" Target="../embeddings/oleObject27.bin"/><Relationship Id="rId9" Type="http://schemas.openxmlformats.org/officeDocument/2006/relationships/chart" Target="../charts/chart630.xml"/></Relationships>
</file>

<file path=ppt/slides/_rels/slide159.xml.rels><?xml version="1.0" encoding="UTF-8" standalone="yes"?>
<Relationships xmlns="http://schemas.openxmlformats.org/package/2006/relationships"><Relationship Id="rId3" Type="http://schemas.openxmlformats.org/officeDocument/2006/relationships/notesSlide" Target="../notesSlides/notesSlide159.xml"/><Relationship Id="rId7" Type="http://schemas.openxmlformats.org/officeDocument/2006/relationships/chart" Target="../charts/chart634.xml"/><Relationship Id="rId2" Type="http://schemas.openxmlformats.org/officeDocument/2006/relationships/slideLayout" Target="../slideLayouts/slideLayout7.xml"/><Relationship Id="rId1" Type="http://schemas.openxmlformats.org/officeDocument/2006/relationships/tags" Target="../tags/tag186.xml"/><Relationship Id="rId6" Type="http://schemas.openxmlformats.org/officeDocument/2006/relationships/chart" Target="../charts/chart63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xml.rels><?xml version="1.0" encoding="UTF-8" standalone="yes"?>
<Relationships xmlns="http://schemas.openxmlformats.org/package/2006/relationships"><Relationship Id="rId8" Type="http://schemas.openxmlformats.org/officeDocument/2006/relationships/chart" Target="../charts/chart61.xml"/><Relationship Id="rId3" Type="http://schemas.openxmlformats.org/officeDocument/2006/relationships/notesSlide" Target="../notesSlides/notesSlide16.xml"/><Relationship Id="rId7" Type="http://schemas.openxmlformats.org/officeDocument/2006/relationships/chart" Target="../charts/chart60.xml"/><Relationship Id="rId2" Type="http://schemas.openxmlformats.org/officeDocument/2006/relationships/slideLayout" Target="../slideLayouts/slideLayout7.xml"/><Relationship Id="rId1" Type="http://schemas.openxmlformats.org/officeDocument/2006/relationships/tags" Target="../tags/tag43.xml"/><Relationship Id="rId6" Type="http://schemas.openxmlformats.org/officeDocument/2006/relationships/chart" Target="../charts/chart59.xml"/><Relationship Id="rId11" Type="http://schemas.openxmlformats.org/officeDocument/2006/relationships/chart" Target="../charts/chart64.xml"/><Relationship Id="rId5" Type="http://schemas.openxmlformats.org/officeDocument/2006/relationships/image" Target="../media/image28.emf"/><Relationship Id="rId10" Type="http://schemas.openxmlformats.org/officeDocument/2006/relationships/chart" Target="../charts/chart63.xml"/><Relationship Id="rId4" Type="http://schemas.openxmlformats.org/officeDocument/2006/relationships/oleObject" Target="../embeddings/oleObject27.bin"/><Relationship Id="rId9" Type="http://schemas.openxmlformats.org/officeDocument/2006/relationships/chart" Target="../charts/chart62.xml"/></Relationships>
</file>

<file path=ppt/slides/_rels/slide160.xml.rels><?xml version="1.0" encoding="UTF-8" standalone="yes"?>
<Relationships xmlns="http://schemas.openxmlformats.org/package/2006/relationships"><Relationship Id="rId8" Type="http://schemas.openxmlformats.org/officeDocument/2006/relationships/chart" Target="../charts/chart637.xml"/><Relationship Id="rId3" Type="http://schemas.openxmlformats.org/officeDocument/2006/relationships/notesSlide" Target="../notesSlides/notesSlide160.xml"/><Relationship Id="rId7" Type="http://schemas.openxmlformats.org/officeDocument/2006/relationships/chart" Target="../charts/chart636.xml"/><Relationship Id="rId2" Type="http://schemas.openxmlformats.org/officeDocument/2006/relationships/slideLayout" Target="../slideLayouts/slideLayout7.xml"/><Relationship Id="rId1" Type="http://schemas.openxmlformats.org/officeDocument/2006/relationships/tags" Target="../tags/tag187.xml"/><Relationship Id="rId6" Type="http://schemas.openxmlformats.org/officeDocument/2006/relationships/chart" Target="../charts/chart635.xml"/><Relationship Id="rId11" Type="http://schemas.openxmlformats.org/officeDocument/2006/relationships/chart" Target="../charts/chart640.xml"/><Relationship Id="rId5" Type="http://schemas.openxmlformats.org/officeDocument/2006/relationships/image" Target="../media/image28.emf"/><Relationship Id="rId10" Type="http://schemas.openxmlformats.org/officeDocument/2006/relationships/chart" Target="../charts/chart639.xml"/><Relationship Id="rId4" Type="http://schemas.openxmlformats.org/officeDocument/2006/relationships/oleObject" Target="../embeddings/oleObject27.bin"/><Relationship Id="rId9" Type="http://schemas.openxmlformats.org/officeDocument/2006/relationships/chart" Target="../charts/chart638.xml"/></Relationships>
</file>

<file path=ppt/slides/_rels/slide161.xml.rels><?xml version="1.0" encoding="UTF-8" standalone="yes"?>
<Relationships xmlns="http://schemas.openxmlformats.org/package/2006/relationships"><Relationship Id="rId3" Type="http://schemas.openxmlformats.org/officeDocument/2006/relationships/notesSlide" Target="../notesSlides/notesSlide161.xml"/><Relationship Id="rId7" Type="http://schemas.openxmlformats.org/officeDocument/2006/relationships/chart" Target="../charts/chart642.xml"/><Relationship Id="rId2" Type="http://schemas.openxmlformats.org/officeDocument/2006/relationships/slideLayout" Target="../slideLayouts/slideLayout7.xml"/><Relationship Id="rId1" Type="http://schemas.openxmlformats.org/officeDocument/2006/relationships/tags" Target="../tags/tag188.xml"/><Relationship Id="rId6" Type="http://schemas.openxmlformats.org/officeDocument/2006/relationships/chart" Target="../charts/chart64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2.xml.rels><?xml version="1.0" encoding="UTF-8" standalone="yes"?>
<Relationships xmlns="http://schemas.openxmlformats.org/package/2006/relationships"><Relationship Id="rId8" Type="http://schemas.openxmlformats.org/officeDocument/2006/relationships/chart" Target="../charts/chart645.xml"/><Relationship Id="rId3" Type="http://schemas.openxmlformats.org/officeDocument/2006/relationships/notesSlide" Target="../notesSlides/notesSlide162.xml"/><Relationship Id="rId7" Type="http://schemas.openxmlformats.org/officeDocument/2006/relationships/chart" Target="../charts/chart644.xml"/><Relationship Id="rId2" Type="http://schemas.openxmlformats.org/officeDocument/2006/relationships/slideLayout" Target="../slideLayouts/slideLayout7.xml"/><Relationship Id="rId1" Type="http://schemas.openxmlformats.org/officeDocument/2006/relationships/tags" Target="../tags/tag189.xml"/><Relationship Id="rId6" Type="http://schemas.openxmlformats.org/officeDocument/2006/relationships/chart" Target="../charts/chart643.xml"/><Relationship Id="rId11" Type="http://schemas.openxmlformats.org/officeDocument/2006/relationships/chart" Target="../charts/chart648.xml"/><Relationship Id="rId5" Type="http://schemas.openxmlformats.org/officeDocument/2006/relationships/image" Target="../media/image28.emf"/><Relationship Id="rId10" Type="http://schemas.openxmlformats.org/officeDocument/2006/relationships/chart" Target="../charts/chart647.xml"/><Relationship Id="rId4" Type="http://schemas.openxmlformats.org/officeDocument/2006/relationships/oleObject" Target="../embeddings/oleObject27.bin"/><Relationship Id="rId9" Type="http://schemas.openxmlformats.org/officeDocument/2006/relationships/chart" Target="../charts/chart646.xml"/></Relationships>
</file>

<file path=ppt/slides/_rels/slide163.xml.rels><?xml version="1.0" encoding="UTF-8" standalone="yes"?>
<Relationships xmlns="http://schemas.openxmlformats.org/package/2006/relationships"><Relationship Id="rId3" Type="http://schemas.openxmlformats.org/officeDocument/2006/relationships/notesSlide" Target="../notesSlides/notesSlide163.xml"/><Relationship Id="rId7" Type="http://schemas.openxmlformats.org/officeDocument/2006/relationships/chart" Target="../charts/chart650.xml"/><Relationship Id="rId2" Type="http://schemas.openxmlformats.org/officeDocument/2006/relationships/slideLayout" Target="../slideLayouts/slideLayout7.xml"/><Relationship Id="rId1" Type="http://schemas.openxmlformats.org/officeDocument/2006/relationships/tags" Target="../tags/tag190.xml"/><Relationship Id="rId6" Type="http://schemas.openxmlformats.org/officeDocument/2006/relationships/chart" Target="../charts/chart64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4.xml.rels><?xml version="1.0" encoding="UTF-8" standalone="yes"?>
<Relationships xmlns="http://schemas.openxmlformats.org/package/2006/relationships"><Relationship Id="rId8" Type="http://schemas.openxmlformats.org/officeDocument/2006/relationships/chart" Target="../charts/chart653.xml"/><Relationship Id="rId3" Type="http://schemas.openxmlformats.org/officeDocument/2006/relationships/notesSlide" Target="../notesSlides/notesSlide164.xml"/><Relationship Id="rId7" Type="http://schemas.openxmlformats.org/officeDocument/2006/relationships/chart" Target="../charts/chart652.xml"/><Relationship Id="rId2" Type="http://schemas.openxmlformats.org/officeDocument/2006/relationships/slideLayout" Target="../slideLayouts/slideLayout7.xml"/><Relationship Id="rId1" Type="http://schemas.openxmlformats.org/officeDocument/2006/relationships/tags" Target="../tags/tag191.xml"/><Relationship Id="rId6" Type="http://schemas.openxmlformats.org/officeDocument/2006/relationships/chart" Target="../charts/chart651.xml"/><Relationship Id="rId11" Type="http://schemas.openxmlformats.org/officeDocument/2006/relationships/chart" Target="../charts/chart656.xml"/><Relationship Id="rId5" Type="http://schemas.openxmlformats.org/officeDocument/2006/relationships/image" Target="../media/image28.emf"/><Relationship Id="rId10" Type="http://schemas.openxmlformats.org/officeDocument/2006/relationships/chart" Target="../charts/chart655.xml"/><Relationship Id="rId4" Type="http://schemas.openxmlformats.org/officeDocument/2006/relationships/oleObject" Target="../embeddings/oleObject27.bin"/><Relationship Id="rId9" Type="http://schemas.openxmlformats.org/officeDocument/2006/relationships/chart" Target="../charts/chart654.xml"/></Relationships>
</file>

<file path=ppt/slides/_rels/slide165.xml.rels><?xml version="1.0" encoding="UTF-8" standalone="yes"?>
<Relationships xmlns="http://schemas.openxmlformats.org/package/2006/relationships"><Relationship Id="rId3" Type="http://schemas.openxmlformats.org/officeDocument/2006/relationships/notesSlide" Target="../notesSlides/notesSlide165.xml"/><Relationship Id="rId7" Type="http://schemas.openxmlformats.org/officeDocument/2006/relationships/chart" Target="../charts/chart658.xml"/><Relationship Id="rId2" Type="http://schemas.openxmlformats.org/officeDocument/2006/relationships/slideLayout" Target="../slideLayouts/slideLayout7.xml"/><Relationship Id="rId1" Type="http://schemas.openxmlformats.org/officeDocument/2006/relationships/tags" Target="../tags/tag192.xml"/><Relationship Id="rId6" Type="http://schemas.openxmlformats.org/officeDocument/2006/relationships/chart" Target="../charts/chart65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6.xml.rels><?xml version="1.0" encoding="UTF-8" standalone="yes"?>
<Relationships xmlns="http://schemas.openxmlformats.org/package/2006/relationships"><Relationship Id="rId8" Type="http://schemas.openxmlformats.org/officeDocument/2006/relationships/chart" Target="../charts/chart661.xml"/><Relationship Id="rId3" Type="http://schemas.openxmlformats.org/officeDocument/2006/relationships/notesSlide" Target="../notesSlides/notesSlide166.xml"/><Relationship Id="rId7" Type="http://schemas.openxmlformats.org/officeDocument/2006/relationships/chart" Target="../charts/chart660.xml"/><Relationship Id="rId2" Type="http://schemas.openxmlformats.org/officeDocument/2006/relationships/slideLayout" Target="../slideLayouts/slideLayout7.xml"/><Relationship Id="rId1" Type="http://schemas.openxmlformats.org/officeDocument/2006/relationships/tags" Target="../tags/tag193.xml"/><Relationship Id="rId6" Type="http://schemas.openxmlformats.org/officeDocument/2006/relationships/chart" Target="../charts/chart659.xml"/><Relationship Id="rId11" Type="http://schemas.openxmlformats.org/officeDocument/2006/relationships/chart" Target="../charts/chart664.xml"/><Relationship Id="rId5" Type="http://schemas.openxmlformats.org/officeDocument/2006/relationships/image" Target="../media/image28.emf"/><Relationship Id="rId10" Type="http://schemas.openxmlformats.org/officeDocument/2006/relationships/chart" Target="../charts/chart663.xml"/><Relationship Id="rId4" Type="http://schemas.openxmlformats.org/officeDocument/2006/relationships/oleObject" Target="../embeddings/oleObject27.bin"/><Relationship Id="rId9" Type="http://schemas.openxmlformats.org/officeDocument/2006/relationships/chart" Target="../charts/chart662.xml"/></Relationships>
</file>

<file path=ppt/slides/_rels/slide167.xml.rels><?xml version="1.0" encoding="UTF-8" standalone="yes"?>
<Relationships xmlns="http://schemas.openxmlformats.org/package/2006/relationships"><Relationship Id="rId3" Type="http://schemas.openxmlformats.org/officeDocument/2006/relationships/notesSlide" Target="../notesSlides/notesSlide167.xml"/><Relationship Id="rId7" Type="http://schemas.openxmlformats.org/officeDocument/2006/relationships/chart" Target="../charts/chart666.xml"/><Relationship Id="rId2" Type="http://schemas.openxmlformats.org/officeDocument/2006/relationships/slideLayout" Target="../slideLayouts/slideLayout7.xml"/><Relationship Id="rId1" Type="http://schemas.openxmlformats.org/officeDocument/2006/relationships/tags" Target="../tags/tag194.xml"/><Relationship Id="rId6" Type="http://schemas.openxmlformats.org/officeDocument/2006/relationships/chart" Target="../charts/chart66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8.xml.rels><?xml version="1.0" encoding="UTF-8" standalone="yes"?>
<Relationships xmlns="http://schemas.openxmlformats.org/package/2006/relationships"><Relationship Id="rId8" Type="http://schemas.openxmlformats.org/officeDocument/2006/relationships/chart" Target="../charts/chart669.xml"/><Relationship Id="rId3" Type="http://schemas.openxmlformats.org/officeDocument/2006/relationships/notesSlide" Target="../notesSlides/notesSlide168.xml"/><Relationship Id="rId7" Type="http://schemas.openxmlformats.org/officeDocument/2006/relationships/chart" Target="../charts/chart668.xml"/><Relationship Id="rId2" Type="http://schemas.openxmlformats.org/officeDocument/2006/relationships/slideLayout" Target="../slideLayouts/slideLayout7.xml"/><Relationship Id="rId1" Type="http://schemas.openxmlformats.org/officeDocument/2006/relationships/tags" Target="../tags/tag195.xml"/><Relationship Id="rId6" Type="http://schemas.openxmlformats.org/officeDocument/2006/relationships/chart" Target="../charts/chart667.xml"/><Relationship Id="rId11" Type="http://schemas.openxmlformats.org/officeDocument/2006/relationships/chart" Target="../charts/chart672.xml"/><Relationship Id="rId5" Type="http://schemas.openxmlformats.org/officeDocument/2006/relationships/image" Target="../media/image28.emf"/><Relationship Id="rId10" Type="http://schemas.openxmlformats.org/officeDocument/2006/relationships/chart" Target="../charts/chart671.xml"/><Relationship Id="rId4" Type="http://schemas.openxmlformats.org/officeDocument/2006/relationships/oleObject" Target="../embeddings/oleObject27.bin"/><Relationship Id="rId9" Type="http://schemas.openxmlformats.org/officeDocument/2006/relationships/chart" Target="../charts/chart670.xml"/></Relationships>
</file>

<file path=ppt/slides/_rels/slide169.xml.rels><?xml version="1.0" encoding="UTF-8" standalone="yes"?>
<Relationships xmlns="http://schemas.openxmlformats.org/package/2006/relationships"><Relationship Id="rId3" Type="http://schemas.openxmlformats.org/officeDocument/2006/relationships/notesSlide" Target="../notesSlides/notesSlide169.xml"/><Relationship Id="rId7" Type="http://schemas.openxmlformats.org/officeDocument/2006/relationships/chart" Target="../charts/chart674.xml"/><Relationship Id="rId2" Type="http://schemas.openxmlformats.org/officeDocument/2006/relationships/slideLayout" Target="../slideLayouts/slideLayout7.xml"/><Relationship Id="rId1" Type="http://schemas.openxmlformats.org/officeDocument/2006/relationships/tags" Target="../tags/tag196.xml"/><Relationship Id="rId6" Type="http://schemas.openxmlformats.org/officeDocument/2006/relationships/chart" Target="../charts/chart67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7" Type="http://schemas.openxmlformats.org/officeDocument/2006/relationships/chart" Target="../charts/chart66.xml"/><Relationship Id="rId2" Type="http://schemas.openxmlformats.org/officeDocument/2006/relationships/slideLayout" Target="../slideLayouts/slideLayout7.xml"/><Relationship Id="rId1" Type="http://schemas.openxmlformats.org/officeDocument/2006/relationships/tags" Target="../tags/tag44.xml"/><Relationship Id="rId6" Type="http://schemas.openxmlformats.org/officeDocument/2006/relationships/chart" Target="../charts/chart6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0.xml.rels><?xml version="1.0" encoding="UTF-8" standalone="yes"?>
<Relationships xmlns="http://schemas.openxmlformats.org/package/2006/relationships"><Relationship Id="rId8" Type="http://schemas.openxmlformats.org/officeDocument/2006/relationships/chart" Target="../charts/chart677.xml"/><Relationship Id="rId3" Type="http://schemas.openxmlformats.org/officeDocument/2006/relationships/notesSlide" Target="../notesSlides/notesSlide170.xml"/><Relationship Id="rId7" Type="http://schemas.openxmlformats.org/officeDocument/2006/relationships/chart" Target="../charts/chart676.xml"/><Relationship Id="rId2" Type="http://schemas.openxmlformats.org/officeDocument/2006/relationships/slideLayout" Target="../slideLayouts/slideLayout7.xml"/><Relationship Id="rId1" Type="http://schemas.openxmlformats.org/officeDocument/2006/relationships/tags" Target="../tags/tag197.xml"/><Relationship Id="rId6" Type="http://schemas.openxmlformats.org/officeDocument/2006/relationships/chart" Target="../charts/chart675.xml"/><Relationship Id="rId11" Type="http://schemas.openxmlformats.org/officeDocument/2006/relationships/chart" Target="../charts/chart680.xml"/><Relationship Id="rId5" Type="http://schemas.openxmlformats.org/officeDocument/2006/relationships/image" Target="../media/image28.emf"/><Relationship Id="rId10" Type="http://schemas.openxmlformats.org/officeDocument/2006/relationships/chart" Target="../charts/chart679.xml"/><Relationship Id="rId4" Type="http://schemas.openxmlformats.org/officeDocument/2006/relationships/oleObject" Target="../embeddings/oleObject27.bin"/><Relationship Id="rId9" Type="http://schemas.openxmlformats.org/officeDocument/2006/relationships/chart" Target="../charts/chart678.xml"/></Relationships>
</file>

<file path=ppt/slides/_rels/slide171.xml.rels><?xml version="1.0" encoding="UTF-8" standalone="yes"?>
<Relationships xmlns="http://schemas.openxmlformats.org/package/2006/relationships"><Relationship Id="rId3" Type="http://schemas.openxmlformats.org/officeDocument/2006/relationships/notesSlide" Target="../notesSlides/notesSlide171.xml"/><Relationship Id="rId7" Type="http://schemas.openxmlformats.org/officeDocument/2006/relationships/chart" Target="../charts/chart682.xml"/><Relationship Id="rId2" Type="http://schemas.openxmlformats.org/officeDocument/2006/relationships/slideLayout" Target="../slideLayouts/slideLayout7.xml"/><Relationship Id="rId1" Type="http://schemas.openxmlformats.org/officeDocument/2006/relationships/tags" Target="../tags/tag198.xml"/><Relationship Id="rId6" Type="http://schemas.openxmlformats.org/officeDocument/2006/relationships/chart" Target="../charts/chart68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2.xml.rels><?xml version="1.0" encoding="UTF-8" standalone="yes"?>
<Relationships xmlns="http://schemas.openxmlformats.org/package/2006/relationships"><Relationship Id="rId8" Type="http://schemas.openxmlformats.org/officeDocument/2006/relationships/chart" Target="../charts/chart685.xml"/><Relationship Id="rId3" Type="http://schemas.openxmlformats.org/officeDocument/2006/relationships/notesSlide" Target="../notesSlides/notesSlide172.xml"/><Relationship Id="rId7" Type="http://schemas.openxmlformats.org/officeDocument/2006/relationships/chart" Target="../charts/chart684.xml"/><Relationship Id="rId2" Type="http://schemas.openxmlformats.org/officeDocument/2006/relationships/slideLayout" Target="../slideLayouts/slideLayout7.xml"/><Relationship Id="rId1" Type="http://schemas.openxmlformats.org/officeDocument/2006/relationships/tags" Target="../tags/tag199.xml"/><Relationship Id="rId6" Type="http://schemas.openxmlformats.org/officeDocument/2006/relationships/chart" Target="../charts/chart683.xml"/><Relationship Id="rId11" Type="http://schemas.openxmlformats.org/officeDocument/2006/relationships/chart" Target="../charts/chart688.xml"/><Relationship Id="rId5" Type="http://schemas.openxmlformats.org/officeDocument/2006/relationships/image" Target="../media/image28.emf"/><Relationship Id="rId10" Type="http://schemas.openxmlformats.org/officeDocument/2006/relationships/chart" Target="../charts/chart687.xml"/><Relationship Id="rId4" Type="http://schemas.openxmlformats.org/officeDocument/2006/relationships/oleObject" Target="../embeddings/oleObject27.bin"/><Relationship Id="rId9" Type="http://schemas.openxmlformats.org/officeDocument/2006/relationships/chart" Target="../charts/chart686.xml"/></Relationships>
</file>

<file path=ppt/slides/_rels/slide173.xml.rels><?xml version="1.0" encoding="UTF-8" standalone="yes"?>
<Relationships xmlns="http://schemas.openxmlformats.org/package/2006/relationships"><Relationship Id="rId3" Type="http://schemas.openxmlformats.org/officeDocument/2006/relationships/notesSlide" Target="../notesSlides/notesSlide173.xml"/><Relationship Id="rId7" Type="http://schemas.openxmlformats.org/officeDocument/2006/relationships/chart" Target="../charts/chart690.xml"/><Relationship Id="rId2" Type="http://schemas.openxmlformats.org/officeDocument/2006/relationships/slideLayout" Target="../slideLayouts/slideLayout7.xml"/><Relationship Id="rId1" Type="http://schemas.openxmlformats.org/officeDocument/2006/relationships/tags" Target="../tags/tag200.xml"/><Relationship Id="rId6" Type="http://schemas.openxmlformats.org/officeDocument/2006/relationships/chart" Target="../charts/chart68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4.xml.rels><?xml version="1.0" encoding="UTF-8" standalone="yes"?>
<Relationships xmlns="http://schemas.openxmlformats.org/package/2006/relationships"><Relationship Id="rId8" Type="http://schemas.openxmlformats.org/officeDocument/2006/relationships/chart" Target="../charts/chart693.xml"/><Relationship Id="rId3" Type="http://schemas.openxmlformats.org/officeDocument/2006/relationships/notesSlide" Target="../notesSlides/notesSlide174.xml"/><Relationship Id="rId7" Type="http://schemas.openxmlformats.org/officeDocument/2006/relationships/chart" Target="../charts/chart692.xml"/><Relationship Id="rId2" Type="http://schemas.openxmlformats.org/officeDocument/2006/relationships/slideLayout" Target="../slideLayouts/slideLayout7.xml"/><Relationship Id="rId1" Type="http://schemas.openxmlformats.org/officeDocument/2006/relationships/tags" Target="../tags/tag201.xml"/><Relationship Id="rId6" Type="http://schemas.openxmlformats.org/officeDocument/2006/relationships/chart" Target="../charts/chart691.xml"/><Relationship Id="rId11" Type="http://schemas.openxmlformats.org/officeDocument/2006/relationships/chart" Target="../charts/chart696.xml"/><Relationship Id="rId5" Type="http://schemas.openxmlformats.org/officeDocument/2006/relationships/image" Target="../media/image28.emf"/><Relationship Id="rId10" Type="http://schemas.openxmlformats.org/officeDocument/2006/relationships/chart" Target="../charts/chart695.xml"/><Relationship Id="rId4" Type="http://schemas.openxmlformats.org/officeDocument/2006/relationships/oleObject" Target="../embeddings/oleObject27.bin"/><Relationship Id="rId9" Type="http://schemas.openxmlformats.org/officeDocument/2006/relationships/chart" Target="../charts/chart694.xml"/></Relationships>
</file>

<file path=ppt/slides/_rels/slide175.xml.rels><?xml version="1.0" encoding="UTF-8" standalone="yes"?>
<Relationships xmlns="http://schemas.openxmlformats.org/package/2006/relationships"><Relationship Id="rId3" Type="http://schemas.openxmlformats.org/officeDocument/2006/relationships/notesSlide" Target="../notesSlides/notesSlide175.xml"/><Relationship Id="rId7" Type="http://schemas.openxmlformats.org/officeDocument/2006/relationships/chart" Target="../charts/chart698.xml"/><Relationship Id="rId2" Type="http://schemas.openxmlformats.org/officeDocument/2006/relationships/slideLayout" Target="../slideLayouts/slideLayout7.xml"/><Relationship Id="rId1" Type="http://schemas.openxmlformats.org/officeDocument/2006/relationships/tags" Target="../tags/tag202.xml"/><Relationship Id="rId6" Type="http://schemas.openxmlformats.org/officeDocument/2006/relationships/chart" Target="../charts/chart69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6.xml.rels><?xml version="1.0" encoding="UTF-8" standalone="yes"?>
<Relationships xmlns="http://schemas.openxmlformats.org/package/2006/relationships"><Relationship Id="rId8" Type="http://schemas.openxmlformats.org/officeDocument/2006/relationships/chart" Target="../charts/chart701.xml"/><Relationship Id="rId3" Type="http://schemas.openxmlformats.org/officeDocument/2006/relationships/notesSlide" Target="../notesSlides/notesSlide176.xml"/><Relationship Id="rId7" Type="http://schemas.openxmlformats.org/officeDocument/2006/relationships/chart" Target="../charts/chart700.xml"/><Relationship Id="rId2" Type="http://schemas.openxmlformats.org/officeDocument/2006/relationships/slideLayout" Target="../slideLayouts/slideLayout7.xml"/><Relationship Id="rId1" Type="http://schemas.openxmlformats.org/officeDocument/2006/relationships/tags" Target="../tags/tag203.xml"/><Relationship Id="rId6" Type="http://schemas.openxmlformats.org/officeDocument/2006/relationships/chart" Target="../charts/chart699.xml"/><Relationship Id="rId11" Type="http://schemas.openxmlformats.org/officeDocument/2006/relationships/chart" Target="../charts/chart704.xml"/><Relationship Id="rId5" Type="http://schemas.openxmlformats.org/officeDocument/2006/relationships/image" Target="../media/image28.emf"/><Relationship Id="rId10" Type="http://schemas.openxmlformats.org/officeDocument/2006/relationships/chart" Target="../charts/chart703.xml"/><Relationship Id="rId4" Type="http://schemas.openxmlformats.org/officeDocument/2006/relationships/oleObject" Target="../embeddings/oleObject27.bin"/><Relationship Id="rId9" Type="http://schemas.openxmlformats.org/officeDocument/2006/relationships/chart" Target="../charts/chart702.xml"/></Relationships>
</file>

<file path=ppt/slides/_rels/slide177.xml.rels><?xml version="1.0" encoding="UTF-8" standalone="yes"?>
<Relationships xmlns="http://schemas.openxmlformats.org/package/2006/relationships"><Relationship Id="rId3" Type="http://schemas.openxmlformats.org/officeDocument/2006/relationships/notesSlide" Target="../notesSlides/notesSlide177.xml"/><Relationship Id="rId7" Type="http://schemas.openxmlformats.org/officeDocument/2006/relationships/chart" Target="../charts/chart706.xml"/><Relationship Id="rId2" Type="http://schemas.openxmlformats.org/officeDocument/2006/relationships/slideLayout" Target="../slideLayouts/slideLayout7.xml"/><Relationship Id="rId1" Type="http://schemas.openxmlformats.org/officeDocument/2006/relationships/tags" Target="../tags/tag204.xml"/><Relationship Id="rId6" Type="http://schemas.openxmlformats.org/officeDocument/2006/relationships/chart" Target="../charts/chart70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8.xml.rels><?xml version="1.0" encoding="UTF-8" standalone="yes"?>
<Relationships xmlns="http://schemas.openxmlformats.org/package/2006/relationships"><Relationship Id="rId8" Type="http://schemas.openxmlformats.org/officeDocument/2006/relationships/chart" Target="../charts/chart709.xml"/><Relationship Id="rId3" Type="http://schemas.openxmlformats.org/officeDocument/2006/relationships/notesSlide" Target="../notesSlides/notesSlide178.xml"/><Relationship Id="rId7" Type="http://schemas.openxmlformats.org/officeDocument/2006/relationships/chart" Target="../charts/chart708.xml"/><Relationship Id="rId2" Type="http://schemas.openxmlformats.org/officeDocument/2006/relationships/slideLayout" Target="../slideLayouts/slideLayout7.xml"/><Relationship Id="rId1" Type="http://schemas.openxmlformats.org/officeDocument/2006/relationships/tags" Target="../tags/tag205.xml"/><Relationship Id="rId6" Type="http://schemas.openxmlformats.org/officeDocument/2006/relationships/chart" Target="../charts/chart707.xml"/><Relationship Id="rId11" Type="http://schemas.openxmlformats.org/officeDocument/2006/relationships/chart" Target="../charts/chart712.xml"/><Relationship Id="rId5" Type="http://schemas.openxmlformats.org/officeDocument/2006/relationships/image" Target="../media/image28.emf"/><Relationship Id="rId10" Type="http://schemas.openxmlformats.org/officeDocument/2006/relationships/chart" Target="../charts/chart711.xml"/><Relationship Id="rId4" Type="http://schemas.openxmlformats.org/officeDocument/2006/relationships/oleObject" Target="../embeddings/oleObject27.bin"/><Relationship Id="rId9" Type="http://schemas.openxmlformats.org/officeDocument/2006/relationships/chart" Target="../charts/chart710.xml"/></Relationships>
</file>

<file path=ppt/slides/_rels/slide179.xml.rels><?xml version="1.0" encoding="UTF-8" standalone="yes"?>
<Relationships xmlns="http://schemas.openxmlformats.org/package/2006/relationships"><Relationship Id="rId3" Type="http://schemas.openxmlformats.org/officeDocument/2006/relationships/notesSlide" Target="../notesSlides/notesSlide179.xml"/><Relationship Id="rId7" Type="http://schemas.openxmlformats.org/officeDocument/2006/relationships/chart" Target="../charts/chart714.xml"/><Relationship Id="rId2" Type="http://schemas.openxmlformats.org/officeDocument/2006/relationships/slideLayout" Target="../slideLayouts/slideLayout7.xml"/><Relationship Id="rId1" Type="http://schemas.openxmlformats.org/officeDocument/2006/relationships/tags" Target="../tags/tag206.xml"/><Relationship Id="rId6" Type="http://schemas.openxmlformats.org/officeDocument/2006/relationships/chart" Target="../charts/chart71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xml.rels><?xml version="1.0" encoding="UTF-8" standalone="yes"?>
<Relationships xmlns="http://schemas.openxmlformats.org/package/2006/relationships"><Relationship Id="rId8" Type="http://schemas.openxmlformats.org/officeDocument/2006/relationships/chart" Target="../charts/chart69.xml"/><Relationship Id="rId3" Type="http://schemas.openxmlformats.org/officeDocument/2006/relationships/notesSlide" Target="../notesSlides/notesSlide18.xml"/><Relationship Id="rId7" Type="http://schemas.openxmlformats.org/officeDocument/2006/relationships/chart" Target="../charts/chart68.xml"/><Relationship Id="rId2" Type="http://schemas.openxmlformats.org/officeDocument/2006/relationships/slideLayout" Target="../slideLayouts/slideLayout7.xml"/><Relationship Id="rId1" Type="http://schemas.openxmlformats.org/officeDocument/2006/relationships/tags" Target="../tags/tag45.xml"/><Relationship Id="rId6" Type="http://schemas.openxmlformats.org/officeDocument/2006/relationships/chart" Target="../charts/chart67.xml"/><Relationship Id="rId11" Type="http://schemas.openxmlformats.org/officeDocument/2006/relationships/chart" Target="../charts/chart72.xml"/><Relationship Id="rId5" Type="http://schemas.openxmlformats.org/officeDocument/2006/relationships/image" Target="../media/image28.emf"/><Relationship Id="rId10" Type="http://schemas.openxmlformats.org/officeDocument/2006/relationships/chart" Target="../charts/chart71.xml"/><Relationship Id="rId4" Type="http://schemas.openxmlformats.org/officeDocument/2006/relationships/oleObject" Target="../embeddings/oleObject27.bin"/><Relationship Id="rId9" Type="http://schemas.openxmlformats.org/officeDocument/2006/relationships/chart" Target="../charts/chart70.xml"/></Relationships>
</file>

<file path=ppt/slides/_rels/slide180.xml.rels><?xml version="1.0" encoding="UTF-8" standalone="yes"?>
<Relationships xmlns="http://schemas.openxmlformats.org/package/2006/relationships"><Relationship Id="rId8" Type="http://schemas.openxmlformats.org/officeDocument/2006/relationships/chart" Target="../charts/chart717.xml"/><Relationship Id="rId3" Type="http://schemas.openxmlformats.org/officeDocument/2006/relationships/notesSlide" Target="../notesSlides/notesSlide180.xml"/><Relationship Id="rId7" Type="http://schemas.openxmlformats.org/officeDocument/2006/relationships/chart" Target="../charts/chart716.xml"/><Relationship Id="rId2" Type="http://schemas.openxmlformats.org/officeDocument/2006/relationships/slideLayout" Target="../slideLayouts/slideLayout7.xml"/><Relationship Id="rId1" Type="http://schemas.openxmlformats.org/officeDocument/2006/relationships/tags" Target="../tags/tag207.xml"/><Relationship Id="rId6" Type="http://schemas.openxmlformats.org/officeDocument/2006/relationships/chart" Target="../charts/chart715.xml"/><Relationship Id="rId11" Type="http://schemas.openxmlformats.org/officeDocument/2006/relationships/chart" Target="../charts/chart720.xml"/><Relationship Id="rId5" Type="http://schemas.openxmlformats.org/officeDocument/2006/relationships/image" Target="../media/image28.emf"/><Relationship Id="rId10" Type="http://schemas.openxmlformats.org/officeDocument/2006/relationships/chart" Target="../charts/chart719.xml"/><Relationship Id="rId4" Type="http://schemas.openxmlformats.org/officeDocument/2006/relationships/oleObject" Target="../embeddings/oleObject27.bin"/><Relationship Id="rId9" Type="http://schemas.openxmlformats.org/officeDocument/2006/relationships/chart" Target="../charts/chart718.xml"/></Relationships>
</file>

<file path=ppt/slides/_rels/slide181.xml.rels><?xml version="1.0" encoding="UTF-8" standalone="yes"?>
<Relationships xmlns="http://schemas.openxmlformats.org/package/2006/relationships"><Relationship Id="rId3" Type="http://schemas.openxmlformats.org/officeDocument/2006/relationships/notesSlide" Target="../notesSlides/notesSlide181.xml"/><Relationship Id="rId7" Type="http://schemas.openxmlformats.org/officeDocument/2006/relationships/chart" Target="../charts/chart722.xml"/><Relationship Id="rId2" Type="http://schemas.openxmlformats.org/officeDocument/2006/relationships/slideLayout" Target="../slideLayouts/slideLayout7.xml"/><Relationship Id="rId1" Type="http://schemas.openxmlformats.org/officeDocument/2006/relationships/tags" Target="../tags/tag208.xml"/><Relationship Id="rId6" Type="http://schemas.openxmlformats.org/officeDocument/2006/relationships/chart" Target="../charts/chart72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2.xml.rels><?xml version="1.0" encoding="UTF-8" standalone="yes"?>
<Relationships xmlns="http://schemas.openxmlformats.org/package/2006/relationships"><Relationship Id="rId8" Type="http://schemas.openxmlformats.org/officeDocument/2006/relationships/chart" Target="../charts/chart725.xml"/><Relationship Id="rId3" Type="http://schemas.openxmlformats.org/officeDocument/2006/relationships/notesSlide" Target="../notesSlides/notesSlide182.xml"/><Relationship Id="rId7" Type="http://schemas.openxmlformats.org/officeDocument/2006/relationships/chart" Target="../charts/chart724.xml"/><Relationship Id="rId2" Type="http://schemas.openxmlformats.org/officeDocument/2006/relationships/slideLayout" Target="../slideLayouts/slideLayout7.xml"/><Relationship Id="rId1" Type="http://schemas.openxmlformats.org/officeDocument/2006/relationships/tags" Target="../tags/tag209.xml"/><Relationship Id="rId6" Type="http://schemas.openxmlformats.org/officeDocument/2006/relationships/chart" Target="../charts/chart723.xml"/><Relationship Id="rId11" Type="http://schemas.openxmlformats.org/officeDocument/2006/relationships/chart" Target="../charts/chart728.xml"/><Relationship Id="rId5" Type="http://schemas.openxmlformats.org/officeDocument/2006/relationships/image" Target="../media/image28.emf"/><Relationship Id="rId10" Type="http://schemas.openxmlformats.org/officeDocument/2006/relationships/chart" Target="../charts/chart727.xml"/><Relationship Id="rId4" Type="http://schemas.openxmlformats.org/officeDocument/2006/relationships/oleObject" Target="../embeddings/oleObject27.bin"/><Relationship Id="rId9" Type="http://schemas.openxmlformats.org/officeDocument/2006/relationships/chart" Target="../charts/chart726.xml"/></Relationships>
</file>

<file path=ppt/slides/_rels/slide183.xml.rels><?xml version="1.0" encoding="UTF-8" standalone="yes"?>
<Relationships xmlns="http://schemas.openxmlformats.org/package/2006/relationships"><Relationship Id="rId3" Type="http://schemas.openxmlformats.org/officeDocument/2006/relationships/notesSlide" Target="../notesSlides/notesSlide183.xml"/><Relationship Id="rId7" Type="http://schemas.openxmlformats.org/officeDocument/2006/relationships/chart" Target="../charts/chart730.xml"/><Relationship Id="rId2" Type="http://schemas.openxmlformats.org/officeDocument/2006/relationships/slideLayout" Target="../slideLayouts/slideLayout7.xml"/><Relationship Id="rId1" Type="http://schemas.openxmlformats.org/officeDocument/2006/relationships/tags" Target="../tags/tag210.xml"/><Relationship Id="rId6" Type="http://schemas.openxmlformats.org/officeDocument/2006/relationships/chart" Target="../charts/chart72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4.xml.rels><?xml version="1.0" encoding="UTF-8" standalone="yes"?>
<Relationships xmlns="http://schemas.openxmlformats.org/package/2006/relationships"><Relationship Id="rId8" Type="http://schemas.openxmlformats.org/officeDocument/2006/relationships/chart" Target="../charts/chart733.xml"/><Relationship Id="rId3" Type="http://schemas.openxmlformats.org/officeDocument/2006/relationships/notesSlide" Target="../notesSlides/notesSlide184.xml"/><Relationship Id="rId7" Type="http://schemas.openxmlformats.org/officeDocument/2006/relationships/chart" Target="../charts/chart732.xml"/><Relationship Id="rId2" Type="http://schemas.openxmlformats.org/officeDocument/2006/relationships/slideLayout" Target="../slideLayouts/slideLayout7.xml"/><Relationship Id="rId1" Type="http://schemas.openxmlformats.org/officeDocument/2006/relationships/tags" Target="../tags/tag211.xml"/><Relationship Id="rId6" Type="http://schemas.openxmlformats.org/officeDocument/2006/relationships/chart" Target="../charts/chart731.xml"/><Relationship Id="rId11" Type="http://schemas.openxmlformats.org/officeDocument/2006/relationships/chart" Target="../charts/chart736.xml"/><Relationship Id="rId5" Type="http://schemas.openxmlformats.org/officeDocument/2006/relationships/image" Target="../media/image28.emf"/><Relationship Id="rId10" Type="http://schemas.openxmlformats.org/officeDocument/2006/relationships/chart" Target="../charts/chart735.xml"/><Relationship Id="rId4" Type="http://schemas.openxmlformats.org/officeDocument/2006/relationships/oleObject" Target="../embeddings/oleObject27.bin"/><Relationship Id="rId9" Type="http://schemas.openxmlformats.org/officeDocument/2006/relationships/chart" Target="../charts/chart734.xml"/></Relationships>
</file>

<file path=ppt/slides/_rels/slide185.xml.rels><?xml version="1.0" encoding="UTF-8" standalone="yes"?>
<Relationships xmlns="http://schemas.openxmlformats.org/package/2006/relationships"><Relationship Id="rId3" Type="http://schemas.openxmlformats.org/officeDocument/2006/relationships/notesSlide" Target="../notesSlides/notesSlide185.xml"/><Relationship Id="rId7" Type="http://schemas.openxmlformats.org/officeDocument/2006/relationships/chart" Target="../charts/chart738.xml"/><Relationship Id="rId2" Type="http://schemas.openxmlformats.org/officeDocument/2006/relationships/slideLayout" Target="../slideLayouts/slideLayout7.xml"/><Relationship Id="rId1" Type="http://schemas.openxmlformats.org/officeDocument/2006/relationships/tags" Target="../tags/tag212.xml"/><Relationship Id="rId6" Type="http://schemas.openxmlformats.org/officeDocument/2006/relationships/chart" Target="../charts/chart73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6.xml.rels><?xml version="1.0" encoding="UTF-8" standalone="yes"?>
<Relationships xmlns="http://schemas.openxmlformats.org/package/2006/relationships"><Relationship Id="rId8" Type="http://schemas.openxmlformats.org/officeDocument/2006/relationships/chart" Target="../charts/chart741.xml"/><Relationship Id="rId3" Type="http://schemas.openxmlformats.org/officeDocument/2006/relationships/notesSlide" Target="../notesSlides/notesSlide186.xml"/><Relationship Id="rId7" Type="http://schemas.openxmlformats.org/officeDocument/2006/relationships/chart" Target="../charts/chart740.xml"/><Relationship Id="rId2" Type="http://schemas.openxmlformats.org/officeDocument/2006/relationships/slideLayout" Target="../slideLayouts/slideLayout7.xml"/><Relationship Id="rId1" Type="http://schemas.openxmlformats.org/officeDocument/2006/relationships/tags" Target="../tags/tag213.xml"/><Relationship Id="rId6" Type="http://schemas.openxmlformats.org/officeDocument/2006/relationships/chart" Target="../charts/chart739.xml"/><Relationship Id="rId11" Type="http://schemas.openxmlformats.org/officeDocument/2006/relationships/chart" Target="../charts/chart744.xml"/><Relationship Id="rId5" Type="http://schemas.openxmlformats.org/officeDocument/2006/relationships/image" Target="../media/image28.emf"/><Relationship Id="rId10" Type="http://schemas.openxmlformats.org/officeDocument/2006/relationships/chart" Target="../charts/chart743.xml"/><Relationship Id="rId4" Type="http://schemas.openxmlformats.org/officeDocument/2006/relationships/oleObject" Target="../embeddings/oleObject27.bin"/><Relationship Id="rId9" Type="http://schemas.openxmlformats.org/officeDocument/2006/relationships/chart" Target="../charts/chart742.xml"/></Relationships>
</file>

<file path=ppt/slides/_rels/slide187.xml.rels><?xml version="1.0" encoding="UTF-8" standalone="yes"?>
<Relationships xmlns="http://schemas.openxmlformats.org/package/2006/relationships"><Relationship Id="rId3" Type="http://schemas.openxmlformats.org/officeDocument/2006/relationships/notesSlide" Target="../notesSlides/notesSlide187.xml"/><Relationship Id="rId7" Type="http://schemas.openxmlformats.org/officeDocument/2006/relationships/chart" Target="../charts/chart746.xml"/><Relationship Id="rId2" Type="http://schemas.openxmlformats.org/officeDocument/2006/relationships/slideLayout" Target="../slideLayouts/slideLayout7.xml"/><Relationship Id="rId1" Type="http://schemas.openxmlformats.org/officeDocument/2006/relationships/tags" Target="../tags/tag214.xml"/><Relationship Id="rId6" Type="http://schemas.openxmlformats.org/officeDocument/2006/relationships/chart" Target="../charts/chart74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8.xml.rels><?xml version="1.0" encoding="UTF-8" standalone="yes"?>
<Relationships xmlns="http://schemas.openxmlformats.org/package/2006/relationships"><Relationship Id="rId3" Type="http://schemas.openxmlformats.org/officeDocument/2006/relationships/notesSlide" Target="../notesSlides/notesSlide188.xml"/><Relationship Id="rId7" Type="http://schemas.openxmlformats.org/officeDocument/2006/relationships/chart" Target="../charts/chart748.xml"/><Relationship Id="rId2" Type="http://schemas.openxmlformats.org/officeDocument/2006/relationships/slideLayout" Target="../slideLayouts/slideLayout7.xml"/><Relationship Id="rId1" Type="http://schemas.openxmlformats.org/officeDocument/2006/relationships/tags" Target="../tags/tag215.xml"/><Relationship Id="rId6" Type="http://schemas.openxmlformats.org/officeDocument/2006/relationships/chart" Target="../charts/chart74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9.xml.rels><?xml version="1.0" encoding="UTF-8" standalone="yes"?>
<Relationships xmlns="http://schemas.openxmlformats.org/package/2006/relationships"><Relationship Id="rId3" Type="http://schemas.openxmlformats.org/officeDocument/2006/relationships/notesSlide" Target="../notesSlides/notesSlide189.xml"/><Relationship Id="rId7" Type="http://schemas.openxmlformats.org/officeDocument/2006/relationships/chart" Target="../charts/chart750.xml"/><Relationship Id="rId2" Type="http://schemas.openxmlformats.org/officeDocument/2006/relationships/slideLayout" Target="../slideLayouts/slideLayout7.xml"/><Relationship Id="rId1" Type="http://schemas.openxmlformats.org/officeDocument/2006/relationships/tags" Target="../tags/tag216.xml"/><Relationship Id="rId6" Type="http://schemas.openxmlformats.org/officeDocument/2006/relationships/chart" Target="../charts/chart74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7" Type="http://schemas.openxmlformats.org/officeDocument/2006/relationships/chart" Target="../charts/chart74.xml"/><Relationship Id="rId2" Type="http://schemas.openxmlformats.org/officeDocument/2006/relationships/slideLayout" Target="../slideLayouts/slideLayout7.xml"/><Relationship Id="rId1" Type="http://schemas.openxmlformats.org/officeDocument/2006/relationships/tags" Target="../tags/tag46.xml"/><Relationship Id="rId6" Type="http://schemas.openxmlformats.org/officeDocument/2006/relationships/chart" Target="../charts/chart7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0.xml.rels><?xml version="1.0" encoding="UTF-8" standalone="yes"?>
<Relationships xmlns="http://schemas.openxmlformats.org/package/2006/relationships"><Relationship Id="rId3" Type="http://schemas.openxmlformats.org/officeDocument/2006/relationships/notesSlide" Target="../notesSlides/notesSlide190.xml"/><Relationship Id="rId7" Type="http://schemas.openxmlformats.org/officeDocument/2006/relationships/chart" Target="../charts/chart752.xml"/><Relationship Id="rId2" Type="http://schemas.openxmlformats.org/officeDocument/2006/relationships/slideLayout" Target="../slideLayouts/slideLayout7.xml"/><Relationship Id="rId1" Type="http://schemas.openxmlformats.org/officeDocument/2006/relationships/tags" Target="../tags/tag217.xml"/><Relationship Id="rId6" Type="http://schemas.openxmlformats.org/officeDocument/2006/relationships/chart" Target="../charts/chart75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1.xml.rels><?xml version="1.0" encoding="UTF-8" standalone="yes"?>
<Relationships xmlns="http://schemas.openxmlformats.org/package/2006/relationships"><Relationship Id="rId3" Type="http://schemas.openxmlformats.org/officeDocument/2006/relationships/notesSlide" Target="../notesSlides/notesSlide191.xml"/><Relationship Id="rId7" Type="http://schemas.openxmlformats.org/officeDocument/2006/relationships/chart" Target="../charts/chart754.xml"/><Relationship Id="rId2" Type="http://schemas.openxmlformats.org/officeDocument/2006/relationships/slideLayout" Target="../slideLayouts/slideLayout7.xml"/><Relationship Id="rId1" Type="http://schemas.openxmlformats.org/officeDocument/2006/relationships/tags" Target="../tags/tag218.xml"/><Relationship Id="rId6" Type="http://schemas.openxmlformats.org/officeDocument/2006/relationships/chart" Target="../charts/chart75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2.xml.rels><?xml version="1.0" encoding="UTF-8" standalone="yes"?>
<Relationships xmlns="http://schemas.openxmlformats.org/package/2006/relationships"><Relationship Id="rId3" Type="http://schemas.openxmlformats.org/officeDocument/2006/relationships/notesSlide" Target="../notesSlides/notesSlide192.xml"/><Relationship Id="rId7" Type="http://schemas.openxmlformats.org/officeDocument/2006/relationships/chart" Target="../charts/chart756.xml"/><Relationship Id="rId2" Type="http://schemas.openxmlformats.org/officeDocument/2006/relationships/slideLayout" Target="../slideLayouts/slideLayout7.xml"/><Relationship Id="rId1" Type="http://schemas.openxmlformats.org/officeDocument/2006/relationships/tags" Target="../tags/tag219.xml"/><Relationship Id="rId6" Type="http://schemas.openxmlformats.org/officeDocument/2006/relationships/chart" Target="../charts/chart75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3.xml.rels><?xml version="1.0" encoding="UTF-8" standalone="yes"?>
<Relationships xmlns="http://schemas.openxmlformats.org/package/2006/relationships"><Relationship Id="rId3" Type="http://schemas.openxmlformats.org/officeDocument/2006/relationships/notesSlide" Target="../notesSlides/notesSlide193.xml"/><Relationship Id="rId7" Type="http://schemas.openxmlformats.org/officeDocument/2006/relationships/chart" Target="../charts/chart758.xml"/><Relationship Id="rId2" Type="http://schemas.openxmlformats.org/officeDocument/2006/relationships/slideLayout" Target="../slideLayouts/slideLayout7.xml"/><Relationship Id="rId1" Type="http://schemas.openxmlformats.org/officeDocument/2006/relationships/tags" Target="../tags/tag220.xml"/><Relationship Id="rId6" Type="http://schemas.openxmlformats.org/officeDocument/2006/relationships/chart" Target="../charts/chart75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4.xml.rels><?xml version="1.0" encoding="UTF-8" standalone="yes"?>
<Relationships xmlns="http://schemas.openxmlformats.org/package/2006/relationships"><Relationship Id="rId3" Type="http://schemas.openxmlformats.org/officeDocument/2006/relationships/notesSlide" Target="../notesSlides/notesSlide194.xml"/><Relationship Id="rId7" Type="http://schemas.openxmlformats.org/officeDocument/2006/relationships/chart" Target="../charts/chart760.xml"/><Relationship Id="rId2" Type="http://schemas.openxmlformats.org/officeDocument/2006/relationships/slideLayout" Target="../slideLayouts/slideLayout7.xml"/><Relationship Id="rId1" Type="http://schemas.openxmlformats.org/officeDocument/2006/relationships/tags" Target="../tags/tag221.xml"/><Relationship Id="rId6" Type="http://schemas.openxmlformats.org/officeDocument/2006/relationships/chart" Target="../charts/chart75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5.xml.rels><?xml version="1.0" encoding="UTF-8" standalone="yes"?>
<Relationships xmlns="http://schemas.openxmlformats.org/package/2006/relationships"><Relationship Id="rId3" Type="http://schemas.openxmlformats.org/officeDocument/2006/relationships/notesSlide" Target="../notesSlides/notesSlide195.xml"/><Relationship Id="rId7" Type="http://schemas.openxmlformats.org/officeDocument/2006/relationships/chart" Target="../charts/chart762.xml"/><Relationship Id="rId2" Type="http://schemas.openxmlformats.org/officeDocument/2006/relationships/slideLayout" Target="../slideLayouts/slideLayout7.xml"/><Relationship Id="rId1" Type="http://schemas.openxmlformats.org/officeDocument/2006/relationships/tags" Target="../tags/tag222.xml"/><Relationship Id="rId6" Type="http://schemas.openxmlformats.org/officeDocument/2006/relationships/chart" Target="../charts/chart76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6.xml.rels><?xml version="1.0" encoding="UTF-8" standalone="yes"?>
<Relationships xmlns="http://schemas.openxmlformats.org/package/2006/relationships"><Relationship Id="rId3" Type="http://schemas.openxmlformats.org/officeDocument/2006/relationships/notesSlide" Target="../notesSlides/notesSlide196.xml"/><Relationship Id="rId7" Type="http://schemas.openxmlformats.org/officeDocument/2006/relationships/chart" Target="../charts/chart764.xml"/><Relationship Id="rId2" Type="http://schemas.openxmlformats.org/officeDocument/2006/relationships/slideLayout" Target="../slideLayouts/slideLayout7.xml"/><Relationship Id="rId1" Type="http://schemas.openxmlformats.org/officeDocument/2006/relationships/tags" Target="../tags/tag223.xml"/><Relationship Id="rId6" Type="http://schemas.openxmlformats.org/officeDocument/2006/relationships/chart" Target="../charts/chart76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7.xml.rels><?xml version="1.0" encoding="UTF-8" standalone="yes"?>
<Relationships xmlns="http://schemas.openxmlformats.org/package/2006/relationships"><Relationship Id="rId3" Type="http://schemas.openxmlformats.org/officeDocument/2006/relationships/notesSlide" Target="../notesSlides/notesSlide197.xml"/><Relationship Id="rId7" Type="http://schemas.openxmlformats.org/officeDocument/2006/relationships/chart" Target="../charts/chart766.xml"/><Relationship Id="rId2" Type="http://schemas.openxmlformats.org/officeDocument/2006/relationships/slideLayout" Target="../slideLayouts/slideLayout7.xml"/><Relationship Id="rId1" Type="http://schemas.openxmlformats.org/officeDocument/2006/relationships/tags" Target="../tags/tag224.xml"/><Relationship Id="rId6" Type="http://schemas.openxmlformats.org/officeDocument/2006/relationships/chart" Target="../charts/chart76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8.xml.rels><?xml version="1.0" encoding="UTF-8" standalone="yes"?>
<Relationships xmlns="http://schemas.openxmlformats.org/package/2006/relationships"><Relationship Id="rId3" Type="http://schemas.openxmlformats.org/officeDocument/2006/relationships/notesSlide" Target="../notesSlides/notesSlide198.xml"/><Relationship Id="rId7" Type="http://schemas.openxmlformats.org/officeDocument/2006/relationships/chart" Target="../charts/chart768.xml"/><Relationship Id="rId2" Type="http://schemas.openxmlformats.org/officeDocument/2006/relationships/slideLayout" Target="../slideLayouts/slideLayout7.xml"/><Relationship Id="rId1" Type="http://schemas.openxmlformats.org/officeDocument/2006/relationships/tags" Target="../tags/tag225.xml"/><Relationship Id="rId6" Type="http://schemas.openxmlformats.org/officeDocument/2006/relationships/chart" Target="../charts/chart76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9.xml.rels><?xml version="1.0" encoding="UTF-8" standalone="yes"?>
<Relationships xmlns="http://schemas.openxmlformats.org/package/2006/relationships"><Relationship Id="rId3" Type="http://schemas.openxmlformats.org/officeDocument/2006/relationships/notesSlide" Target="../notesSlides/notesSlide199.xml"/><Relationship Id="rId7" Type="http://schemas.openxmlformats.org/officeDocument/2006/relationships/chart" Target="../charts/chart770.xml"/><Relationship Id="rId2" Type="http://schemas.openxmlformats.org/officeDocument/2006/relationships/slideLayout" Target="../slideLayouts/slideLayout7.xml"/><Relationship Id="rId1" Type="http://schemas.openxmlformats.org/officeDocument/2006/relationships/tags" Target="../tags/tag226.xml"/><Relationship Id="rId6" Type="http://schemas.openxmlformats.org/officeDocument/2006/relationships/chart" Target="../charts/chart76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xml.rels><?xml version="1.0" encoding="UTF-8" standalone="yes"?>
<Relationships xmlns="http://schemas.openxmlformats.org/package/2006/relationships"><Relationship Id="rId8" Type="http://schemas.openxmlformats.org/officeDocument/2006/relationships/chart" Target="../charts/chart5.xml"/><Relationship Id="rId3" Type="http://schemas.openxmlformats.org/officeDocument/2006/relationships/notesSlide" Target="../notesSlides/notesSlide2.xml"/><Relationship Id="rId7" Type="http://schemas.openxmlformats.org/officeDocument/2006/relationships/chart" Target="../charts/chart4.xml"/><Relationship Id="rId2" Type="http://schemas.openxmlformats.org/officeDocument/2006/relationships/slideLayout" Target="../slideLayouts/slideLayout7.xml"/><Relationship Id="rId1" Type="http://schemas.openxmlformats.org/officeDocument/2006/relationships/tags" Target="../tags/tag29.xml"/><Relationship Id="rId6" Type="http://schemas.openxmlformats.org/officeDocument/2006/relationships/chart" Target="../charts/chart3.xml"/><Relationship Id="rId11" Type="http://schemas.openxmlformats.org/officeDocument/2006/relationships/chart" Target="../charts/chart8.xml"/><Relationship Id="rId5" Type="http://schemas.openxmlformats.org/officeDocument/2006/relationships/image" Target="../media/image28.emf"/><Relationship Id="rId10" Type="http://schemas.openxmlformats.org/officeDocument/2006/relationships/chart" Target="../charts/chart7.xml"/><Relationship Id="rId4" Type="http://schemas.openxmlformats.org/officeDocument/2006/relationships/oleObject" Target="../embeddings/oleObject27.bin"/><Relationship Id="rId9" Type="http://schemas.openxmlformats.org/officeDocument/2006/relationships/chart" Target="../charts/chart6.xml"/></Relationships>
</file>

<file path=ppt/slides/_rels/slide20.xml.rels><?xml version="1.0" encoding="UTF-8" standalone="yes"?>
<Relationships xmlns="http://schemas.openxmlformats.org/package/2006/relationships"><Relationship Id="rId8" Type="http://schemas.openxmlformats.org/officeDocument/2006/relationships/chart" Target="../charts/chart77.xml"/><Relationship Id="rId3" Type="http://schemas.openxmlformats.org/officeDocument/2006/relationships/notesSlide" Target="../notesSlides/notesSlide20.xml"/><Relationship Id="rId7" Type="http://schemas.openxmlformats.org/officeDocument/2006/relationships/chart" Target="../charts/chart76.xml"/><Relationship Id="rId2" Type="http://schemas.openxmlformats.org/officeDocument/2006/relationships/slideLayout" Target="../slideLayouts/slideLayout7.xml"/><Relationship Id="rId1" Type="http://schemas.openxmlformats.org/officeDocument/2006/relationships/tags" Target="../tags/tag47.xml"/><Relationship Id="rId6" Type="http://schemas.openxmlformats.org/officeDocument/2006/relationships/chart" Target="../charts/chart75.xml"/><Relationship Id="rId11" Type="http://schemas.openxmlformats.org/officeDocument/2006/relationships/chart" Target="../charts/chart80.xml"/><Relationship Id="rId5" Type="http://schemas.openxmlformats.org/officeDocument/2006/relationships/image" Target="../media/image28.emf"/><Relationship Id="rId10" Type="http://schemas.openxmlformats.org/officeDocument/2006/relationships/chart" Target="../charts/chart79.xml"/><Relationship Id="rId4" Type="http://schemas.openxmlformats.org/officeDocument/2006/relationships/oleObject" Target="../embeddings/oleObject27.bin"/><Relationship Id="rId9" Type="http://schemas.openxmlformats.org/officeDocument/2006/relationships/chart" Target="../charts/chart78.xml"/></Relationships>
</file>

<file path=ppt/slides/_rels/slide200.xml.rels><?xml version="1.0" encoding="UTF-8" standalone="yes"?>
<Relationships xmlns="http://schemas.openxmlformats.org/package/2006/relationships"><Relationship Id="rId3" Type="http://schemas.openxmlformats.org/officeDocument/2006/relationships/notesSlide" Target="../notesSlides/notesSlide200.xml"/><Relationship Id="rId7" Type="http://schemas.openxmlformats.org/officeDocument/2006/relationships/chart" Target="../charts/chart772.xml"/><Relationship Id="rId2" Type="http://schemas.openxmlformats.org/officeDocument/2006/relationships/slideLayout" Target="../slideLayouts/slideLayout7.xml"/><Relationship Id="rId1" Type="http://schemas.openxmlformats.org/officeDocument/2006/relationships/tags" Target="../tags/tag227.xml"/><Relationship Id="rId6" Type="http://schemas.openxmlformats.org/officeDocument/2006/relationships/chart" Target="../charts/chart77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01.xml.rels><?xml version="1.0" encoding="UTF-8" standalone="yes"?>
<Relationships xmlns="http://schemas.openxmlformats.org/package/2006/relationships"><Relationship Id="rId3" Type="http://schemas.openxmlformats.org/officeDocument/2006/relationships/notesSlide" Target="../notesSlides/notesSlide201.xml"/><Relationship Id="rId7" Type="http://schemas.openxmlformats.org/officeDocument/2006/relationships/chart" Target="../charts/chart774.xml"/><Relationship Id="rId2" Type="http://schemas.openxmlformats.org/officeDocument/2006/relationships/slideLayout" Target="../slideLayouts/slideLayout7.xml"/><Relationship Id="rId1" Type="http://schemas.openxmlformats.org/officeDocument/2006/relationships/tags" Target="../tags/tag228.xml"/><Relationship Id="rId6" Type="http://schemas.openxmlformats.org/officeDocument/2006/relationships/chart" Target="../charts/chart77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02.xml.rels><?xml version="1.0" encoding="UTF-8" standalone="yes"?>
<Relationships xmlns="http://schemas.openxmlformats.org/package/2006/relationships"><Relationship Id="rId3" Type="http://schemas.openxmlformats.org/officeDocument/2006/relationships/notesSlide" Target="../notesSlides/notesSlide202.xml"/><Relationship Id="rId7" Type="http://schemas.openxmlformats.org/officeDocument/2006/relationships/chart" Target="../charts/chart776.xml"/><Relationship Id="rId2" Type="http://schemas.openxmlformats.org/officeDocument/2006/relationships/slideLayout" Target="../slideLayouts/slideLayout7.xml"/><Relationship Id="rId1" Type="http://schemas.openxmlformats.org/officeDocument/2006/relationships/tags" Target="../tags/tag229.xml"/><Relationship Id="rId6" Type="http://schemas.openxmlformats.org/officeDocument/2006/relationships/chart" Target="../charts/chart77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03.xml.rels><?xml version="1.0" encoding="UTF-8" standalone="yes"?>
<Relationships xmlns="http://schemas.openxmlformats.org/package/2006/relationships"><Relationship Id="rId3" Type="http://schemas.openxmlformats.org/officeDocument/2006/relationships/notesSlide" Target="../notesSlides/notesSlide203.xml"/><Relationship Id="rId7" Type="http://schemas.openxmlformats.org/officeDocument/2006/relationships/chart" Target="../charts/chart778.xml"/><Relationship Id="rId2" Type="http://schemas.openxmlformats.org/officeDocument/2006/relationships/slideLayout" Target="../slideLayouts/slideLayout7.xml"/><Relationship Id="rId1" Type="http://schemas.openxmlformats.org/officeDocument/2006/relationships/tags" Target="../tags/tag230.xml"/><Relationship Id="rId6" Type="http://schemas.openxmlformats.org/officeDocument/2006/relationships/chart" Target="../charts/chart77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04.xml.rels><?xml version="1.0" encoding="UTF-8" standalone="yes"?>
<Relationships xmlns="http://schemas.openxmlformats.org/package/2006/relationships"><Relationship Id="rId3" Type="http://schemas.openxmlformats.org/officeDocument/2006/relationships/notesSlide" Target="../notesSlides/notesSlide204.xml"/><Relationship Id="rId7" Type="http://schemas.openxmlformats.org/officeDocument/2006/relationships/chart" Target="../charts/chart780.xml"/><Relationship Id="rId2" Type="http://schemas.openxmlformats.org/officeDocument/2006/relationships/slideLayout" Target="../slideLayouts/slideLayout7.xml"/><Relationship Id="rId1" Type="http://schemas.openxmlformats.org/officeDocument/2006/relationships/tags" Target="../tags/tag231.xml"/><Relationship Id="rId6" Type="http://schemas.openxmlformats.org/officeDocument/2006/relationships/chart" Target="../charts/chart77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05.xml.rels><?xml version="1.0" encoding="UTF-8" standalone="yes"?>
<Relationships xmlns="http://schemas.openxmlformats.org/package/2006/relationships"><Relationship Id="rId3" Type="http://schemas.openxmlformats.org/officeDocument/2006/relationships/notesSlide" Target="../notesSlides/notesSlide205.xml"/><Relationship Id="rId7" Type="http://schemas.openxmlformats.org/officeDocument/2006/relationships/chart" Target="../charts/chart782.xml"/><Relationship Id="rId2" Type="http://schemas.openxmlformats.org/officeDocument/2006/relationships/slideLayout" Target="../slideLayouts/slideLayout7.xml"/><Relationship Id="rId1" Type="http://schemas.openxmlformats.org/officeDocument/2006/relationships/tags" Target="../tags/tag232.xml"/><Relationship Id="rId6" Type="http://schemas.openxmlformats.org/officeDocument/2006/relationships/chart" Target="../charts/chart78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06.xml.rels><?xml version="1.0" encoding="UTF-8" standalone="yes"?>
<Relationships xmlns="http://schemas.openxmlformats.org/package/2006/relationships"><Relationship Id="rId3" Type="http://schemas.openxmlformats.org/officeDocument/2006/relationships/notesSlide" Target="../notesSlides/notesSlide206.xml"/><Relationship Id="rId7" Type="http://schemas.openxmlformats.org/officeDocument/2006/relationships/chart" Target="../charts/chart784.xml"/><Relationship Id="rId2" Type="http://schemas.openxmlformats.org/officeDocument/2006/relationships/slideLayout" Target="../slideLayouts/slideLayout7.xml"/><Relationship Id="rId1" Type="http://schemas.openxmlformats.org/officeDocument/2006/relationships/tags" Target="../tags/tag233.xml"/><Relationship Id="rId6" Type="http://schemas.openxmlformats.org/officeDocument/2006/relationships/chart" Target="../charts/chart78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07.xml.rels><?xml version="1.0" encoding="UTF-8" standalone="yes"?>
<Relationships xmlns="http://schemas.openxmlformats.org/package/2006/relationships"><Relationship Id="rId3" Type="http://schemas.openxmlformats.org/officeDocument/2006/relationships/notesSlide" Target="../notesSlides/notesSlide207.xml"/><Relationship Id="rId7" Type="http://schemas.openxmlformats.org/officeDocument/2006/relationships/chart" Target="../charts/chart786.xml"/><Relationship Id="rId2" Type="http://schemas.openxmlformats.org/officeDocument/2006/relationships/slideLayout" Target="../slideLayouts/slideLayout7.xml"/><Relationship Id="rId1" Type="http://schemas.openxmlformats.org/officeDocument/2006/relationships/tags" Target="../tags/tag234.xml"/><Relationship Id="rId6" Type="http://schemas.openxmlformats.org/officeDocument/2006/relationships/chart" Target="../charts/chart78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08.xml.rels><?xml version="1.0" encoding="UTF-8" standalone="yes"?>
<Relationships xmlns="http://schemas.openxmlformats.org/package/2006/relationships"><Relationship Id="rId3" Type="http://schemas.openxmlformats.org/officeDocument/2006/relationships/notesSlide" Target="../notesSlides/notesSlide208.xml"/><Relationship Id="rId7" Type="http://schemas.openxmlformats.org/officeDocument/2006/relationships/chart" Target="../charts/chart788.xml"/><Relationship Id="rId2" Type="http://schemas.openxmlformats.org/officeDocument/2006/relationships/slideLayout" Target="../slideLayouts/slideLayout7.xml"/><Relationship Id="rId1" Type="http://schemas.openxmlformats.org/officeDocument/2006/relationships/tags" Target="../tags/tag235.xml"/><Relationship Id="rId6" Type="http://schemas.openxmlformats.org/officeDocument/2006/relationships/chart" Target="../charts/chart78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09.xml.rels><?xml version="1.0" encoding="UTF-8" standalone="yes"?>
<Relationships xmlns="http://schemas.openxmlformats.org/package/2006/relationships"><Relationship Id="rId3" Type="http://schemas.openxmlformats.org/officeDocument/2006/relationships/notesSlide" Target="../notesSlides/notesSlide209.xml"/><Relationship Id="rId7" Type="http://schemas.openxmlformats.org/officeDocument/2006/relationships/chart" Target="../charts/chart790.xml"/><Relationship Id="rId2" Type="http://schemas.openxmlformats.org/officeDocument/2006/relationships/slideLayout" Target="../slideLayouts/slideLayout7.xml"/><Relationship Id="rId1" Type="http://schemas.openxmlformats.org/officeDocument/2006/relationships/tags" Target="../tags/tag236.xml"/><Relationship Id="rId6" Type="http://schemas.openxmlformats.org/officeDocument/2006/relationships/chart" Target="../charts/chart78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7" Type="http://schemas.openxmlformats.org/officeDocument/2006/relationships/chart" Target="../charts/chart82.xml"/><Relationship Id="rId2" Type="http://schemas.openxmlformats.org/officeDocument/2006/relationships/slideLayout" Target="../slideLayouts/slideLayout7.xml"/><Relationship Id="rId1" Type="http://schemas.openxmlformats.org/officeDocument/2006/relationships/tags" Target="../tags/tag48.xml"/><Relationship Id="rId6" Type="http://schemas.openxmlformats.org/officeDocument/2006/relationships/chart" Target="../charts/chart8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0.xml.rels><?xml version="1.0" encoding="UTF-8" standalone="yes"?>
<Relationships xmlns="http://schemas.openxmlformats.org/package/2006/relationships"><Relationship Id="rId3" Type="http://schemas.openxmlformats.org/officeDocument/2006/relationships/notesSlide" Target="../notesSlides/notesSlide210.xml"/><Relationship Id="rId7" Type="http://schemas.openxmlformats.org/officeDocument/2006/relationships/chart" Target="../charts/chart792.xml"/><Relationship Id="rId2" Type="http://schemas.openxmlformats.org/officeDocument/2006/relationships/slideLayout" Target="../slideLayouts/slideLayout7.xml"/><Relationship Id="rId1" Type="http://schemas.openxmlformats.org/officeDocument/2006/relationships/tags" Target="../tags/tag237.xml"/><Relationship Id="rId6" Type="http://schemas.openxmlformats.org/officeDocument/2006/relationships/chart" Target="../charts/chart79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1.xml.rels><?xml version="1.0" encoding="UTF-8" standalone="yes"?>
<Relationships xmlns="http://schemas.openxmlformats.org/package/2006/relationships"><Relationship Id="rId3" Type="http://schemas.openxmlformats.org/officeDocument/2006/relationships/notesSlide" Target="../notesSlides/notesSlide211.xml"/><Relationship Id="rId7" Type="http://schemas.openxmlformats.org/officeDocument/2006/relationships/chart" Target="../charts/chart794.xml"/><Relationship Id="rId2" Type="http://schemas.openxmlformats.org/officeDocument/2006/relationships/slideLayout" Target="../slideLayouts/slideLayout7.xml"/><Relationship Id="rId1" Type="http://schemas.openxmlformats.org/officeDocument/2006/relationships/tags" Target="../tags/tag238.xml"/><Relationship Id="rId6" Type="http://schemas.openxmlformats.org/officeDocument/2006/relationships/chart" Target="../charts/chart79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2.xml.rels><?xml version="1.0" encoding="UTF-8" standalone="yes"?>
<Relationships xmlns="http://schemas.openxmlformats.org/package/2006/relationships"><Relationship Id="rId3" Type="http://schemas.openxmlformats.org/officeDocument/2006/relationships/notesSlide" Target="../notesSlides/notesSlide212.xml"/><Relationship Id="rId7" Type="http://schemas.openxmlformats.org/officeDocument/2006/relationships/chart" Target="../charts/chart796.xml"/><Relationship Id="rId2" Type="http://schemas.openxmlformats.org/officeDocument/2006/relationships/slideLayout" Target="../slideLayouts/slideLayout7.xml"/><Relationship Id="rId1" Type="http://schemas.openxmlformats.org/officeDocument/2006/relationships/tags" Target="../tags/tag239.xml"/><Relationship Id="rId6" Type="http://schemas.openxmlformats.org/officeDocument/2006/relationships/chart" Target="../charts/chart79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3.xml.rels><?xml version="1.0" encoding="UTF-8" standalone="yes"?>
<Relationships xmlns="http://schemas.openxmlformats.org/package/2006/relationships"><Relationship Id="rId3" Type="http://schemas.openxmlformats.org/officeDocument/2006/relationships/notesSlide" Target="../notesSlides/notesSlide213.xml"/><Relationship Id="rId7" Type="http://schemas.openxmlformats.org/officeDocument/2006/relationships/chart" Target="../charts/chart798.xml"/><Relationship Id="rId2" Type="http://schemas.openxmlformats.org/officeDocument/2006/relationships/slideLayout" Target="../slideLayouts/slideLayout7.xml"/><Relationship Id="rId1" Type="http://schemas.openxmlformats.org/officeDocument/2006/relationships/tags" Target="../tags/tag240.xml"/><Relationship Id="rId6" Type="http://schemas.openxmlformats.org/officeDocument/2006/relationships/chart" Target="../charts/chart79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4.xml.rels><?xml version="1.0" encoding="UTF-8" standalone="yes"?>
<Relationships xmlns="http://schemas.openxmlformats.org/package/2006/relationships"><Relationship Id="rId3" Type="http://schemas.openxmlformats.org/officeDocument/2006/relationships/notesSlide" Target="../notesSlides/notesSlide214.xml"/><Relationship Id="rId7" Type="http://schemas.openxmlformats.org/officeDocument/2006/relationships/chart" Target="../charts/chart800.xml"/><Relationship Id="rId2" Type="http://schemas.openxmlformats.org/officeDocument/2006/relationships/slideLayout" Target="../slideLayouts/slideLayout7.xml"/><Relationship Id="rId1" Type="http://schemas.openxmlformats.org/officeDocument/2006/relationships/tags" Target="../tags/tag241.xml"/><Relationship Id="rId6" Type="http://schemas.openxmlformats.org/officeDocument/2006/relationships/chart" Target="../charts/chart79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5.xml.rels><?xml version="1.0" encoding="UTF-8" standalone="yes"?>
<Relationships xmlns="http://schemas.openxmlformats.org/package/2006/relationships"><Relationship Id="rId3" Type="http://schemas.openxmlformats.org/officeDocument/2006/relationships/notesSlide" Target="../notesSlides/notesSlide215.xml"/><Relationship Id="rId7" Type="http://schemas.openxmlformats.org/officeDocument/2006/relationships/chart" Target="../charts/chart802.xml"/><Relationship Id="rId2" Type="http://schemas.openxmlformats.org/officeDocument/2006/relationships/slideLayout" Target="../slideLayouts/slideLayout7.xml"/><Relationship Id="rId1" Type="http://schemas.openxmlformats.org/officeDocument/2006/relationships/tags" Target="../tags/tag242.xml"/><Relationship Id="rId6" Type="http://schemas.openxmlformats.org/officeDocument/2006/relationships/chart" Target="../charts/chart80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6.xml.rels><?xml version="1.0" encoding="UTF-8" standalone="yes"?>
<Relationships xmlns="http://schemas.openxmlformats.org/package/2006/relationships"><Relationship Id="rId3" Type="http://schemas.openxmlformats.org/officeDocument/2006/relationships/notesSlide" Target="../notesSlides/notesSlide216.xml"/><Relationship Id="rId7" Type="http://schemas.openxmlformats.org/officeDocument/2006/relationships/chart" Target="../charts/chart804.xml"/><Relationship Id="rId2" Type="http://schemas.openxmlformats.org/officeDocument/2006/relationships/slideLayout" Target="../slideLayouts/slideLayout7.xml"/><Relationship Id="rId1" Type="http://schemas.openxmlformats.org/officeDocument/2006/relationships/tags" Target="../tags/tag243.xml"/><Relationship Id="rId6" Type="http://schemas.openxmlformats.org/officeDocument/2006/relationships/chart" Target="../charts/chart80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7.xml.rels><?xml version="1.0" encoding="UTF-8" standalone="yes"?>
<Relationships xmlns="http://schemas.openxmlformats.org/package/2006/relationships"><Relationship Id="rId3" Type="http://schemas.openxmlformats.org/officeDocument/2006/relationships/notesSlide" Target="../notesSlides/notesSlide217.xml"/><Relationship Id="rId7" Type="http://schemas.openxmlformats.org/officeDocument/2006/relationships/chart" Target="../charts/chart806.xml"/><Relationship Id="rId2" Type="http://schemas.openxmlformats.org/officeDocument/2006/relationships/slideLayout" Target="../slideLayouts/slideLayout7.xml"/><Relationship Id="rId1" Type="http://schemas.openxmlformats.org/officeDocument/2006/relationships/tags" Target="../tags/tag244.xml"/><Relationship Id="rId6" Type="http://schemas.openxmlformats.org/officeDocument/2006/relationships/chart" Target="../charts/chart80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8.xml.rels><?xml version="1.0" encoding="UTF-8" standalone="yes"?>
<Relationships xmlns="http://schemas.openxmlformats.org/package/2006/relationships"><Relationship Id="rId3" Type="http://schemas.openxmlformats.org/officeDocument/2006/relationships/notesSlide" Target="../notesSlides/notesSlide218.xml"/><Relationship Id="rId7" Type="http://schemas.openxmlformats.org/officeDocument/2006/relationships/chart" Target="../charts/chart808.xml"/><Relationship Id="rId2" Type="http://schemas.openxmlformats.org/officeDocument/2006/relationships/slideLayout" Target="../slideLayouts/slideLayout7.xml"/><Relationship Id="rId1" Type="http://schemas.openxmlformats.org/officeDocument/2006/relationships/tags" Target="../tags/tag245.xml"/><Relationship Id="rId6" Type="http://schemas.openxmlformats.org/officeDocument/2006/relationships/chart" Target="../charts/chart80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9.xml.rels><?xml version="1.0" encoding="UTF-8" standalone="yes"?>
<Relationships xmlns="http://schemas.openxmlformats.org/package/2006/relationships"><Relationship Id="rId3" Type="http://schemas.openxmlformats.org/officeDocument/2006/relationships/notesSlide" Target="../notesSlides/notesSlide219.xml"/><Relationship Id="rId7" Type="http://schemas.openxmlformats.org/officeDocument/2006/relationships/chart" Target="../charts/chart810.xml"/><Relationship Id="rId2" Type="http://schemas.openxmlformats.org/officeDocument/2006/relationships/slideLayout" Target="../slideLayouts/slideLayout7.xml"/><Relationship Id="rId1" Type="http://schemas.openxmlformats.org/officeDocument/2006/relationships/tags" Target="../tags/tag246.xml"/><Relationship Id="rId6" Type="http://schemas.openxmlformats.org/officeDocument/2006/relationships/chart" Target="../charts/chart80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xml.rels><?xml version="1.0" encoding="UTF-8" standalone="yes"?>
<Relationships xmlns="http://schemas.openxmlformats.org/package/2006/relationships"><Relationship Id="rId8" Type="http://schemas.openxmlformats.org/officeDocument/2006/relationships/chart" Target="../charts/chart85.xml"/><Relationship Id="rId3" Type="http://schemas.openxmlformats.org/officeDocument/2006/relationships/notesSlide" Target="../notesSlides/notesSlide22.xml"/><Relationship Id="rId7" Type="http://schemas.openxmlformats.org/officeDocument/2006/relationships/chart" Target="../charts/chart84.xml"/><Relationship Id="rId2" Type="http://schemas.openxmlformats.org/officeDocument/2006/relationships/slideLayout" Target="../slideLayouts/slideLayout7.xml"/><Relationship Id="rId1" Type="http://schemas.openxmlformats.org/officeDocument/2006/relationships/tags" Target="../tags/tag49.xml"/><Relationship Id="rId6" Type="http://schemas.openxmlformats.org/officeDocument/2006/relationships/chart" Target="../charts/chart83.xml"/><Relationship Id="rId11" Type="http://schemas.openxmlformats.org/officeDocument/2006/relationships/chart" Target="../charts/chart88.xml"/><Relationship Id="rId5" Type="http://schemas.openxmlformats.org/officeDocument/2006/relationships/image" Target="../media/image28.emf"/><Relationship Id="rId10" Type="http://schemas.openxmlformats.org/officeDocument/2006/relationships/chart" Target="../charts/chart87.xml"/><Relationship Id="rId4" Type="http://schemas.openxmlformats.org/officeDocument/2006/relationships/oleObject" Target="../embeddings/oleObject27.bin"/><Relationship Id="rId9" Type="http://schemas.openxmlformats.org/officeDocument/2006/relationships/chart" Target="../charts/chart86.xml"/></Relationships>
</file>

<file path=ppt/slides/_rels/slide220.xml.rels><?xml version="1.0" encoding="UTF-8" standalone="yes"?>
<Relationships xmlns="http://schemas.openxmlformats.org/package/2006/relationships"><Relationship Id="rId3" Type="http://schemas.openxmlformats.org/officeDocument/2006/relationships/notesSlide" Target="../notesSlides/notesSlide220.xml"/><Relationship Id="rId7" Type="http://schemas.openxmlformats.org/officeDocument/2006/relationships/chart" Target="../charts/chart812.xml"/><Relationship Id="rId2" Type="http://schemas.openxmlformats.org/officeDocument/2006/relationships/slideLayout" Target="../slideLayouts/slideLayout7.xml"/><Relationship Id="rId1" Type="http://schemas.openxmlformats.org/officeDocument/2006/relationships/tags" Target="../tags/tag247.xml"/><Relationship Id="rId6" Type="http://schemas.openxmlformats.org/officeDocument/2006/relationships/chart" Target="../charts/chart81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1.xml.rels><?xml version="1.0" encoding="UTF-8" standalone="yes"?>
<Relationships xmlns="http://schemas.openxmlformats.org/package/2006/relationships"><Relationship Id="rId3" Type="http://schemas.openxmlformats.org/officeDocument/2006/relationships/notesSlide" Target="../notesSlides/notesSlide221.xml"/><Relationship Id="rId7" Type="http://schemas.openxmlformats.org/officeDocument/2006/relationships/chart" Target="../charts/chart814.xml"/><Relationship Id="rId2" Type="http://schemas.openxmlformats.org/officeDocument/2006/relationships/slideLayout" Target="../slideLayouts/slideLayout7.xml"/><Relationship Id="rId1" Type="http://schemas.openxmlformats.org/officeDocument/2006/relationships/tags" Target="../tags/tag248.xml"/><Relationship Id="rId6" Type="http://schemas.openxmlformats.org/officeDocument/2006/relationships/chart" Target="../charts/chart81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2.xml.rels><?xml version="1.0" encoding="UTF-8" standalone="yes"?>
<Relationships xmlns="http://schemas.openxmlformats.org/package/2006/relationships"><Relationship Id="rId3" Type="http://schemas.openxmlformats.org/officeDocument/2006/relationships/notesSlide" Target="../notesSlides/notesSlide222.xml"/><Relationship Id="rId7" Type="http://schemas.openxmlformats.org/officeDocument/2006/relationships/chart" Target="../charts/chart816.xml"/><Relationship Id="rId2" Type="http://schemas.openxmlformats.org/officeDocument/2006/relationships/slideLayout" Target="../slideLayouts/slideLayout7.xml"/><Relationship Id="rId1" Type="http://schemas.openxmlformats.org/officeDocument/2006/relationships/tags" Target="../tags/tag249.xml"/><Relationship Id="rId6" Type="http://schemas.openxmlformats.org/officeDocument/2006/relationships/chart" Target="../charts/chart81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3.xml.rels><?xml version="1.0" encoding="UTF-8" standalone="yes"?>
<Relationships xmlns="http://schemas.openxmlformats.org/package/2006/relationships"><Relationship Id="rId3" Type="http://schemas.openxmlformats.org/officeDocument/2006/relationships/notesSlide" Target="../notesSlides/notesSlide223.xml"/><Relationship Id="rId7" Type="http://schemas.openxmlformats.org/officeDocument/2006/relationships/chart" Target="../charts/chart818.xml"/><Relationship Id="rId2" Type="http://schemas.openxmlformats.org/officeDocument/2006/relationships/slideLayout" Target="../slideLayouts/slideLayout7.xml"/><Relationship Id="rId1" Type="http://schemas.openxmlformats.org/officeDocument/2006/relationships/tags" Target="../tags/tag250.xml"/><Relationship Id="rId6" Type="http://schemas.openxmlformats.org/officeDocument/2006/relationships/chart" Target="../charts/chart81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4.xml.rels><?xml version="1.0" encoding="UTF-8" standalone="yes"?>
<Relationships xmlns="http://schemas.openxmlformats.org/package/2006/relationships"><Relationship Id="rId3" Type="http://schemas.openxmlformats.org/officeDocument/2006/relationships/notesSlide" Target="../notesSlides/notesSlide224.xml"/><Relationship Id="rId7" Type="http://schemas.openxmlformats.org/officeDocument/2006/relationships/chart" Target="../charts/chart820.xml"/><Relationship Id="rId2" Type="http://schemas.openxmlformats.org/officeDocument/2006/relationships/slideLayout" Target="../slideLayouts/slideLayout7.xml"/><Relationship Id="rId1" Type="http://schemas.openxmlformats.org/officeDocument/2006/relationships/tags" Target="../tags/tag251.xml"/><Relationship Id="rId6" Type="http://schemas.openxmlformats.org/officeDocument/2006/relationships/chart" Target="../charts/chart81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5.xml.rels><?xml version="1.0" encoding="UTF-8" standalone="yes"?>
<Relationships xmlns="http://schemas.openxmlformats.org/package/2006/relationships"><Relationship Id="rId3" Type="http://schemas.openxmlformats.org/officeDocument/2006/relationships/notesSlide" Target="../notesSlides/notesSlide225.xml"/><Relationship Id="rId7" Type="http://schemas.openxmlformats.org/officeDocument/2006/relationships/chart" Target="../charts/chart822.xml"/><Relationship Id="rId2" Type="http://schemas.openxmlformats.org/officeDocument/2006/relationships/slideLayout" Target="../slideLayouts/slideLayout7.xml"/><Relationship Id="rId1" Type="http://schemas.openxmlformats.org/officeDocument/2006/relationships/tags" Target="../tags/tag252.xml"/><Relationship Id="rId6" Type="http://schemas.openxmlformats.org/officeDocument/2006/relationships/chart" Target="../charts/chart82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6.xml.rels><?xml version="1.0" encoding="UTF-8" standalone="yes"?>
<Relationships xmlns="http://schemas.openxmlformats.org/package/2006/relationships"><Relationship Id="rId3" Type="http://schemas.openxmlformats.org/officeDocument/2006/relationships/notesSlide" Target="../notesSlides/notesSlide226.xml"/><Relationship Id="rId7" Type="http://schemas.openxmlformats.org/officeDocument/2006/relationships/chart" Target="../charts/chart824.xml"/><Relationship Id="rId2" Type="http://schemas.openxmlformats.org/officeDocument/2006/relationships/slideLayout" Target="../slideLayouts/slideLayout7.xml"/><Relationship Id="rId1" Type="http://schemas.openxmlformats.org/officeDocument/2006/relationships/tags" Target="../tags/tag253.xml"/><Relationship Id="rId6" Type="http://schemas.openxmlformats.org/officeDocument/2006/relationships/chart" Target="../charts/chart82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7.xml.rels><?xml version="1.0" encoding="UTF-8" standalone="yes"?>
<Relationships xmlns="http://schemas.openxmlformats.org/package/2006/relationships"><Relationship Id="rId3" Type="http://schemas.openxmlformats.org/officeDocument/2006/relationships/notesSlide" Target="../notesSlides/notesSlide227.xml"/><Relationship Id="rId7" Type="http://schemas.openxmlformats.org/officeDocument/2006/relationships/chart" Target="../charts/chart826.xml"/><Relationship Id="rId2" Type="http://schemas.openxmlformats.org/officeDocument/2006/relationships/slideLayout" Target="../slideLayouts/slideLayout7.xml"/><Relationship Id="rId1" Type="http://schemas.openxmlformats.org/officeDocument/2006/relationships/tags" Target="../tags/tag254.xml"/><Relationship Id="rId6" Type="http://schemas.openxmlformats.org/officeDocument/2006/relationships/chart" Target="../charts/chart82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8.xml.rels><?xml version="1.0" encoding="UTF-8" standalone="yes"?>
<Relationships xmlns="http://schemas.openxmlformats.org/package/2006/relationships"><Relationship Id="rId3" Type="http://schemas.openxmlformats.org/officeDocument/2006/relationships/notesSlide" Target="../notesSlides/notesSlide228.xml"/><Relationship Id="rId7" Type="http://schemas.openxmlformats.org/officeDocument/2006/relationships/chart" Target="../charts/chart828.xml"/><Relationship Id="rId2" Type="http://schemas.openxmlformats.org/officeDocument/2006/relationships/slideLayout" Target="../slideLayouts/slideLayout7.xml"/><Relationship Id="rId1" Type="http://schemas.openxmlformats.org/officeDocument/2006/relationships/tags" Target="../tags/tag255.xml"/><Relationship Id="rId6" Type="http://schemas.openxmlformats.org/officeDocument/2006/relationships/chart" Target="../charts/chart82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9.xml.rels><?xml version="1.0" encoding="UTF-8" standalone="yes"?>
<Relationships xmlns="http://schemas.openxmlformats.org/package/2006/relationships"><Relationship Id="rId3" Type="http://schemas.openxmlformats.org/officeDocument/2006/relationships/notesSlide" Target="../notesSlides/notesSlide229.xml"/><Relationship Id="rId7" Type="http://schemas.openxmlformats.org/officeDocument/2006/relationships/chart" Target="../charts/chart830.xml"/><Relationship Id="rId2" Type="http://schemas.openxmlformats.org/officeDocument/2006/relationships/slideLayout" Target="../slideLayouts/slideLayout7.xml"/><Relationship Id="rId1" Type="http://schemas.openxmlformats.org/officeDocument/2006/relationships/tags" Target="../tags/tag256.xml"/><Relationship Id="rId6" Type="http://schemas.openxmlformats.org/officeDocument/2006/relationships/chart" Target="../charts/chart82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7" Type="http://schemas.openxmlformats.org/officeDocument/2006/relationships/chart" Target="../charts/chart90.xml"/><Relationship Id="rId2" Type="http://schemas.openxmlformats.org/officeDocument/2006/relationships/slideLayout" Target="../slideLayouts/slideLayout7.xml"/><Relationship Id="rId1" Type="http://schemas.openxmlformats.org/officeDocument/2006/relationships/tags" Target="../tags/tag50.xml"/><Relationship Id="rId6" Type="http://schemas.openxmlformats.org/officeDocument/2006/relationships/chart" Target="../charts/chart8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0.xml.rels><?xml version="1.0" encoding="UTF-8" standalone="yes"?>
<Relationships xmlns="http://schemas.openxmlformats.org/package/2006/relationships"><Relationship Id="rId3" Type="http://schemas.openxmlformats.org/officeDocument/2006/relationships/notesSlide" Target="../notesSlides/notesSlide230.xml"/><Relationship Id="rId7" Type="http://schemas.openxmlformats.org/officeDocument/2006/relationships/chart" Target="../charts/chart832.xml"/><Relationship Id="rId2" Type="http://schemas.openxmlformats.org/officeDocument/2006/relationships/slideLayout" Target="../slideLayouts/slideLayout7.xml"/><Relationship Id="rId1" Type="http://schemas.openxmlformats.org/officeDocument/2006/relationships/tags" Target="../tags/tag257.xml"/><Relationship Id="rId6" Type="http://schemas.openxmlformats.org/officeDocument/2006/relationships/chart" Target="../charts/chart83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1.xml.rels><?xml version="1.0" encoding="UTF-8" standalone="yes"?>
<Relationships xmlns="http://schemas.openxmlformats.org/package/2006/relationships"><Relationship Id="rId3" Type="http://schemas.openxmlformats.org/officeDocument/2006/relationships/notesSlide" Target="../notesSlides/notesSlide231.xml"/><Relationship Id="rId7" Type="http://schemas.openxmlformats.org/officeDocument/2006/relationships/chart" Target="../charts/chart834.xml"/><Relationship Id="rId2" Type="http://schemas.openxmlformats.org/officeDocument/2006/relationships/slideLayout" Target="../slideLayouts/slideLayout7.xml"/><Relationship Id="rId1" Type="http://schemas.openxmlformats.org/officeDocument/2006/relationships/tags" Target="../tags/tag258.xml"/><Relationship Id="rId6" Type="http://schemas.openxmlformats.org/officeDocument/2006/relationships/chart" Target="../charts/chart83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2.xml.rels><?xml version="1.0" encoding="UTF-8" standalone="yes"?>
<Relationships xmlns="http://schemas.openxmlformats.org/package/2006/relationships"><Relationship Id="rId3" Type="http://schemas.openxmlformats.org/officeDocument/2006/relationships/notesSlide" Target="../notesSlides/notesSlide232.xml"/><Relationship Id="rId7" Type="http://schemas.openxmlformats.org/officeDocument/2006/relationships/chart" Target="../charts/chart836.xml"/><Relationship Id="rId2" Type="http://schemas.openxmlformats.org/officeDocument/2006/relationships/slideLayout" Target="../slideLayouts/slideLayout7.xml"/><Relationship Id="rId1" Type="http://schemas.openxmlformats.org/officeDocument/2006/relationships/tags" Target="../tags/tag259.xml"/><Relationship Id="rId6" Type="http://schemas.openxmlformats.org/officeDocument/2006/relationships/chart" Target="../charts/chart83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3.xml.rels><?xml version="1.0" encoding="UTF-8" standalone="yes"?>
<Relationships xmlns="http://schemas.openxmlformats.org/package/2006/relationships"><Relationship Id="rId3" Type="http://schemas.openxmlformats.org/officeDocument/2006/relationships/notesSlide" Target="../notesSlides/notesSlide233.xml"/><Relationship Id="rId7" Type="http://schemas.openxmlformats.org/officeDocument/2006/relationships/chart" Target="../charts/chart838.xml"/><Relationship Id="rId2" Type="http://schemas.openxmlformats.org/officeDocument/2006/relationships/slideLayout" Target="../slideLayouts/slideLayout7.xml"/><Relationship Id="rId1" Type="http://schemas.openxmlformats.org/officeDocument/2006/relationships/tags" Target="../tags/tag260.xml"/><Relationship Id="rId6" Type="http://schemas.openxmlformats.org/officeDocument/2006/relationships/chart" Target="../charts/chart83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4.xml.rels><?xml version="1.0" encoding="UTF-8" standalone="yes"?>
<Relationships xmlns="http://schemas.openxmlformats.org/package/2006/relationships"><Relationship Id="rId3" Type="http://schemas.openxmlformats.org/officeDocument/2006/relationships/notesSlide" Target="../notesSlides/notesSlide234.xml"/><Relationship Id="rId7" Type="http://schemas.openxmlformats.org/officeDocument/2006/relationships/chart" Target="../charts/chart840.xml"/><Relationship Id="rId2" Type="http://schemas.openxmlformats.org/officeDocument/2006/relationships/slideLayout" Target="../slideLayouts/slideLayout7.xml"/><Relationship Id="rId1" Type="http://schemas.openxmlformats.org/officeDocument/2006/relationships/tags" Target="../tags/tag261.xml"/><Relationship Id="rId6" Type="http://schemas.openxmlformats.org/officeDocument/2006/relationships/chart" Target="../charts/chart83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5.xml.rels><?xml version="1.0" encoding="UTF-8" standalone="yes"?>
<Relationships xmlns="http://schemas.openxmlformats.org/package/2006/relationships"><Relationship Id="rId3" Type="http://schemas.openxmlformats.org/officeDocument/2006/relationships/notesSlide" Target="../notesSlides/notesSlide235.xml"/><Relationship Id="rId7" Type="http://schemas.openxmlformats.org/officeDocument/2006/relationships/chart" Target="../charts/chart842.xml"/><Relationship Id="rId2" Type="http://schemas.openxmlformats.org/officeDocument/2006/relationships/slideLayout" Target="../slideLayouts/slideLayout7.xml"/><Relationship Id="rId1" Type="http://schemas.openxmlformats.org/officeDocument/2006/relationships/tags" Target="../tags/tag262.xml"/><Relationship Id="rId6" Type="http://schemas.openxmlformats.org/officeDocument/2006/relationships/chart" Target="../charts/chart84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6.xml.rels><?xml version="1.0" encoding="UTF-8" standalone="yes"?>
<Relationships xmlns="http://schemas.openxmlformats.org/package/2006/relationships"><Relationship Id="rId3" Type="http://schemas.openxmlformats.org/officeDocument/2006/relationships/notesSlide" Target="../notesSlides/notesSlide236.xml"/><Relationship Id="rId7" Type="http://schemas.openxmlformats.org/officeDocument/2006/relationships/chart" Target="../charts/chart844.xml"/><Relationship Id="rId2" Type="http://schemas.openxmlformats.org/officeDocument/2006/relationships/slideLayout" Target="../slideLayouts/slideLayout7.xml"/><Relationship Id="rId1" Type="http://schemas.openxmlformats.org/officeDocument/2006/relationships/tags" Target="../tags/tag263.xml"/><Relationship Id="rId6" Type="http://schemas.openxmlformats.org/officeDocument/2006/relationships/chart" Target="../charts/chart84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7.xml.rels><?xml version="1.0" encoding="UTF-8" standalone="yes"?>
<Relationships xmlns="http://schemas.openxmlformats.org/package/2006/relationships"><Relationship Id="rId3" Type="http://schemas.openxmlformats.org/officeDocument/2006/relationships/notesSlide" Target="../notesSlides/notesSlide237.xml"/><Relationship Id="rId7" Type="http://schemas.openxmlformats.org/officeDocument/2006/relationships/chart" Target="../charts/chart846.xml"/><Relationship Id="rId2" Type="http://schemas.openxmlformats.org/officeDocument/2006/relationships/slideLayout" Target="../slideLayouts/slideLayout7.xml"/><Relationship Id="rId1" Type="http://schemas.openxmlformats.org/officeDocument/2006/relationships/tags" Target="../tags/tag264.xml"/><Relationship Id="rId6" Type="http://schemas.openxmlformats.org/officeDocument/2006/relationships/chart" Target="../charts/chart84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8.xml.rels><?xml version="1.0" encoding="UTF-8" standalone="yes"?>
<Relationships xmlns="http://schemas.openxmlformats.org/package/2006/relationships"><Relationship Id="rId3" Type="http://schemas.openxmlformats.org/officeDocument/2006/relationships/notesSlide" Target="../notesSlides/notesSlide238.xml"/><Relationship Id="rId7" Type="http://schemas.openxmlformats.org/officeDocument/2006/relationships/chart" Target="../charts/chart848.xml"/><Relationship Id="rId2" Type="http://schemas.openxmlformats.org/officeDocument/2006/relationships/slideLayout" Target="../slideLayouts/slideLayout7.xml"/><Relationship Id="rId1" Type="http://schemas.openxmlformats.org/officeDocument/2006/relationships/tags" Target="../tags/tag265.xml"/><Relationship Id="rId6" Type="http://schemas.openxmlformats.org/officeDocument/2006/relationships/chart" Target="../charts/chart84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9.xml.rels><?xml version="1.0" encoding="UTF-8" standalone="yes"?>
<Relationships xmlns="http://schemas.openxmlformats.org/package/2006/relationships"><Relationship Id="rId3" Type="http://schemas.openxmlformats.org/officeDocument/2006/relationships/notesSlide" Target="../notesSlides/notesSlide239.xml"/><Relationship Id="rId7" Type="http://schemas.openxmlformats.org/officeDocument/2006/relationships/chart" Target="../charts/chart850.xml"/><Relationship Id="rId2" Type="http://schemas.openxmlformats.org/officeDocument/2006/relationships/slideLayout" Target="../slideLayouts/slideLayout7.xml"/><Relationship Id="rId1" Type="http://schemas.openxmlformats.org/officeDocument/2006/relationships/tags" Target="../tags/tag266.xml"/><Relationship Id="rId6" Type="http://schemas.openxmlformats.org/officeDocument/2006/relationships/chart" Target="../charts/chart84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xml.rels><?xml version="1.0" encoding="UTF-8" standalone="yes"?>
<Relationships xmlns="http://schemas.openxmlformats.org/package/2006/relationships"><Relationship Id="rId8" Type="http://schemas.openxmlformats.org/officeDocument/2006/relationships/chart" Target="../charts/chart93.xml"/><Relationship Id="rId3" Type="http://schemas.openxmlformats.org/officeDocument/2006/relationships/notesSlide" Target="../notesSlides/notesSlide24.xml"/><Relationship Id="rId7" Type="http://schemas.openxmlformats.org/officeDocument/2006/relationships/chart" Target="../charts/chart92.xml"/><Relationship Id="rId2" Type="http://schemas.openxmlformats.org/officeDocument/2006/relationships/slideLayout" Target="../slideLayouts/slideLayout7.xml"/><Relationship Id="rId1" Type="http://schemas.openxmlformats.org/officeDocument/2006/relationships/tags" Target="../tags/tag51.xml"/><Relationship Id="rId6" Type="http://schemas.openxmlformats.org/officeDocument/2006/relationships/chart" Target="../charts/chart91.xml"/><Relationship Id="rId11" Type="http://schemas.openxmlformats.org/officeDocument/2006/relationships/chart" Target="../charts/chart96.xml"/><Relationship Id="rId5" Type="http://schemas.openxmlformats.org/officeDocument/2006/relationships/image" Target="../media/image28.emf"/><Relationship Id="rId10" Type="http://schemas.openxmlformats.org/officeDocument/2006/relationships/chart" Target="../charts/chart95.xml"/><Relationship Id="rId4" Type="http://schemas.openxmlformats.org/officeDocument/2006/relationships/oleObject" Target="../embeddings/oleObject27.bin"/><Relationship Id="rId9" Type="http://schemas.openxmlformats.org/officeDocument/2006/relationships/chart" Target="../charts/chart94.xml"/></Relationships>
</file>

<file path=ppt/slides/_rels/slide240.xml.rels><?xml version="1.0" encoding="UTF-8" standalone="yes"?>
<Relationships xmlns="http://schemas.openxmlformats.org/package/2006/relationships"><Relationship Id="rId3" Type="http://schemas.openxmlformats.org/officeDocument/2006/relationships/notesSlide" Target="../notesSlides/notesSlide240.xml"/><Relationship Id="rId7" Type="http://schemas.openxmlformats.org/officeDocument/2006/relationships/chart" Target="../charts/chart852.xml"/><Relationship Id="rId2" Type="http://schemas.openxmlformats.org/officeDocument/2006/relationships/slideLayout" Target="../slideLayouts/slideLayout7.xml"/><Relationship Id="rId1" Type="http://schemas.openxmlformats.org/officeDocument/2006/relationships/tags" Target="../tags/tag267.xml"/><Relationship Id="rId6" Type="http://schemas.openxmlformats.org/officeDocument/2006/relationships/chart" Target="../charts/chart85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1.xml.rels><?xml version="1.0" encoding="UTF-8" standalone="yes"?>
<Relationships xmlns="http://schemas.openxmlformats.org/package/2006/relationships"><Relationship Id="rId3" Type="http://schemas.openxmlformats.org/officeDocument/2006/relationships/notesSlide" Target="../notesSlides/notesSlide241.xml"/><Relationship Id="rId7" Type="http://schemas.openxmlformats.org/officeDocument/2006/relationships/chart" Target="../charts/chart854.xml"/><Relationship Id="rId2" Type="http://schemas.openxmlformats.org/officeDocument/2006/relationships/slideLayout" Target="../slideLayouts/slideLayout7.xml"/><Relationship Id="rId1" Type="http://schemas.openxmlformats.org/officeDocument/2006/relationships/tags" Target="../tags/tag268.xml"/><Relationship Id="rId6" Type="http://schemas.openxmlformats.org/officeDocument/2006/relationships/chart" Target="../charts/chart85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2.xml.rels><?xml version="1.0" encoding="UTF-8" standalone="yes"?>
<Relationships xmlns="http://schemas.openxmlformats.org/package/2006/relationships"><Relationship Id="rId3" Type="http://schemas.openxmlformats.org/officeDocument/2006/relationships/notesSlide" Target="../notesSlides/notesSlide242.xml"/><Relationship Id="rId7" Type="http://schemas.openxmlformats.org/officeDocument/2006/relationships/chart" Target="../charts/chart856.xml"/><Relationship Id="rId2" Type="http://schemas.openxmlformats.org/officeDocument/2006/relationships/slideLayout" Target="../slideLayouts/slideLayout7.xml"/><Relationship Id="rId1" Type="http://schemas.openxmlformats.org/officeDocument/2006/relationships/tags" Target="../tags/tag269.xml"/><Relationship Id="rId6" Type="http://schemas.openxmlformats.org/officeDocument/2006/relationships/chart" Target="../charts/chart85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3.xml.rels><?xml version="1.0" encoding="UTF-8" standalone="yes"?>
<Relationships xmlns="http://schemas.openxmlformats.org/package/2006/relationships"><Relationship Id="rId3" Type="http://schemas.openxmlformats.org/officeDocument/2006/relationships/notesSlide" Target="../notesSlides/notesSlide243.xml"/><Relationship Id="rId7" Type="http://schemas.openxmlformats.org/officeDocument/2006/relationships/chart" Target="../charts/chart858.xml"/><Relationship Id="rId2" Type="http://schemas.openxmlformats.org/officeDocument/2006/relationships/slideLayout" Target="../slideLayouts/slideLayout7.xml"/><Relationship Id="rId1" Type="http://schemas.openxmlformats.org/officeDocument/2006/relationships/tags" Target="../tags/tag270.xml"/><Relationship Id="rId6" Type="http://schemas.openxmlformats.org/officeDocument/2006/relationships/chart" Target="../charts/chart85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4.xml.rels><?xml version="1.0" encoding="UTF-8" standalone="yes"?>
<Relationships xmlns="http://schemas.openxmlformats.org/package/2006/relationships"><Relationship Id="rId3" Type="http://schemas.openxmlformats.org/officeDocument/2006/relationships/notesSlide" Target="../notesSlides/notesSlide244.xml"/><Relationship Id="rId7" Type="http://schemas.openxmlformats.org/officeDocument/2006/relationships/chart" Target="../charts/chart860.xml"/><Relationship Id="rId2" Type="http://schemas.openxmlformats.org/officeDocument/2006/relationships/slideLayout" Target="../slideLayouts/slideLayout7.xml"/><Relationship Id="rId1" Type="http://schemas.openxmlformats.org/officeDocument/2006/relationships/tags" Target="../tags/tag271.xml"/><Relationship Id="rId6" Type="http://schemas.openxmlformats.org/officeDocument/2006/relationships/chart" Target="../charts/chart85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5.xml.rels><?xml version="1.0" encoding="UTF-8" standalone="yes"?>
<Relationships xmlns="http://schemas.openxmlformats.org/package/2006/relationships"><Relationship Id="rId3" Type="http://schemas.openxmlformats.org/officeDocument/2006/relationships/notesSlide" Target="../notesSlides/notesSlide245.xml"/><Relationship Id="rId7" Type="http://schemas.openxmlformats.org/officeDocument/2006/relationships/chart" Target="../charts/chart862.xml"/><Relationship Id="rId2" Type="http://schemas.openxmlformats.org/officeDocument/2006/relationships/slideLayout" Target="../slideLayouts/slideLayout7.xml"/><Relationship Id="rId1" Type="http://schemas.openxmlformats.org/officeDocument/2006/relationships/tags" Target="../tags/tag272.xml"/><Relationship Id="rId6" Type="http://schemas.openxmlformats.org/officeDocument/2006/relationships/chart" Target="../charts/chart86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6.xml.rels><?xml version="1.0" encoding="UTF-8" standalone="yes"?>
<Relationships xmlns="http://schemas.openxmlformats.org/package/2006/relationships"><Relationship Id="rId3" Type="http://schemas.openxmlformats.org/officeDocument/2006/relationships/notesSlide" Target="../notesSlides/notesSlide246.xml"/><Relationship Id="rId7" Type="http://schemas.openxmlformats.org/officeDocument/2006/relationships/chart" Target="../charts/chart864.xml"/><Relationship Id="rId2" Type="http://schemas.openxmlformats.org/officeDocument/2006/relationships/slideLayout" Target="../slideLayouts/slideLayout7.xml"/><Relationship Id="rId1" Type="http://schemas.openxmlformats.org/officeDocument/2006/relationships/tags" Target="../tags/tag273.xml"/><Relationship Id="rId6" Type="http://schemas.openxmlformats.org/officeDocument/2006/relationships/chart" Target="../charts/chart86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7.xml.rels><?xml version="1.0" encoding="UTF-8" standalone="yes"?>
<Relationships xmlns="http://schemas.openxmlformats.org/package/2006/relationships"><Relationship Id="rId3" Type="http://schemas.openxmlformats.org/officeDocument/2006/relationships/notesSlide" Target="../notesSlides/notesSlide247.xml"/><Relationship Id="rId7" Type="http://schemas.openxmlformats.org/officeDocument/2006/relationships/chart" Target="../charts/chart866.xml"/><Relationship Id="rId2" Type="http://schemas.openxmlformats.org/officeDocument/2006/relationships/slideLayout" Target="../slideLayouts/slideLayout7.xml"/><Relationship Id="rId1" Type="http://schemas.openxmlformats.org/officeDocument/2006/relationships/tags" Target="../tags/tag274.xml"/><Relationship Id="rId6" Type="http://schemas.openxmlformats.org/officeDocument/2006/relationships/chart" Target="../charts/chart86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8.xml.rels><?xml version="1.0" encoding="UTF-8" standalone="yes"?>
<Relationships xmlns="http://schemas.openxmlformats.org/package/2006/relationships"><Relationship Id="rId3" Type="http://schemas.openxmlformats.org/officeDocument/2006/relationships/notesSlide" Target="../notesSlides/notesSlide248.xml"/><Relationship Id="rId7" Type="http://schemas.openxmlformats.org/officeDocument/2006/relationships/chart" Target="../charts/chart868.xml"/><Relationship Id="rId2" Type="http://schemas.openxmlformats.org/officeDocument/2006/relationships/slideLayout" Target="../slideLayouts/slideLayout7.xml"/><Relationship Id="rId1" Type="http://schemas.openxmlformats.org/officeDocument/2006/relationships/tags" Target="../tags/tag275.xml"/><Relationship Id="rId6" Type="http://schemas.openxmlformats.org/officeDocument/2006/relationships/chart" Target="../charts/chart86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9.xml.rels><?xml version="1.0" encoding="UTF-8" standalone="yes"?>
<Relationships xmlns="http://schemas.openxmlformats.org/package/2006/relationships"><Relationship Id="rId3" Type="http://schemas.openxmlformats.org/officeDocument/2006/relationships/notesSlide" Target="../notesSlides/notesSlide249.xml"/><Relationship Id="rId7" Type="http://schemas.openxmlformats.org/officeDocument/2006/relationships/chart" Target="../charts/chart870.xml"/><Relationship Id="rId2" Type="http://schemas.openxmlformats.org/officeDocument/2006/relationships/slideLayout" Target="../slideLayouts/slideLayout7.xml"/><Relationship Id="rId1" Type="http://schemas.openxmlformats.org/officeDocument/2006/relationships/tags" Target="../tags/tag276.xml"/><Relationship Id="rId6" Type="http://schemas.openxmlformats.org/officeDocument/2006/relationships/chart" Target="../charts/chart86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7" Type="http://schemas.openxmlformats.org/officeDocument/2006/relationships/chart" Target="../charts/chart98.xml"/><Relationship Id="rId2" Type="http://schemas.openxmlformats.org/officeDocument/2006/relationships/slideLayout" Target="../slideLayouts/slideLayout7.xml"/><Relationship Id="rId1" Type="http://schemas.openxmlformats.org/officeDocument/2006/relationships/tags" Target="../tags/tag52.xml"/><Relationship Id="rId6" Type="http://schemas.openxmlformats.org/officeDocument/2006/relationships/chart" Target="../charts/chart9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0.xml.rels><?xml version="1.0" encoding="UTF-8" standalone="yes"?>
<Relationships xmlns="http://schemas.openxmlformats.org/package/2006/relationships"><Relationship Id="rId3" Type="http://schemas.openxmlformats.org/officeDocument/2006/relationships/notesSlide" Target="../notesSlides/notesSlide250.xml"/><Relationship Id="rId7" Type="http://schemas.openxmlformats.org/officeDocument/2006/relationships/chart" Target="../charts/chart872.xml"/><Relationship Id="rId2" Type="http://schemas.openxmlformats.org/officeDocument/2006/relationships/slideLayout" Target="../slideLayouts/slideLayout7.xml"/><Relationship Id="rId1" Type="http://schemas.openxmlformats.org/officeDocument/2006/relationships/tags" Target="../tags/tag277.xml"/><Relationship Id="rId6" Type="http://schemas.openxmlformats.org/officeDocument/2006/relationships/chart" Target="../charts/chart87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1.xml.rels><?xml version="1.0" encoding="UTF-8" standalone="yes"?>
<Relationships xmlns="http://schemas.openxmlformats.org/package/2006/relationships"><Relationship Id="rId3" Type="http://schemas.openxmlformats.org/officeDocument/2006/relationships/notesSlide" Target="../notesSlides/notesSlide251.xml"/><Relationship Id="rId7" Type="http://schemas.openxmlformats.org/officeDocument/2006/relationships/chart" Target="../charts/chart874.xml"/><Relationship Id="rId2" Type="http://schemas.openxmlformats.org/officeDocument/2006/relationships/slideLayout" Target="../slideLayouts/slideLayout7.xml"/><Relationship Id="rId1" Type="http://schemas.openxmlformats.org/officeDocument/2006/relationships/tags" Target="../tags/tag278.xml"/><Relationship Id="rId6" Type="http://schemas.openxmlformats.org/officeDocument/2006/relationships/chart" Target="../charts/chart87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2.xml.rels><?xml version="1.0" encoding="UTF-8" standalone="yes"?>
<Relationships xmlns="http://schemas.openxmlformats.org/package/2006/relationships"><Relationship Id="rId3" Type="http://schemas.openxmlformats.org/officeDocument/2006/relationships/notesSlide" Target="../notesSlides/notesSlide252.xml"/><Relationship Id="rId7" Type="http://schemas.openxmlformats.org/officeDocument/2006/relationships/chart" Target="../charts/chart876.xml"/><Relationship Id="rId2" Type="http://schemas.openxmlformats.org/officeDocument/2006/relationships/slideLayout" Target="../slideLayouts/slideLayout7.xml"/><Relationship Id="rId1" Type="http://schemas.openxmlformats.org/officeDocument/2006/relationships/tags" Target="../tags/tag279.xml"/><Relationship Id="rId6" Type="http://schemas.openxmlformats.org/officeDocument/2006/relationships/chart" Target="../charts/chart87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3.xml.rels><?xml version="1.0" encoding="UTF-8" standalone="yes"?>
<Relationships xmlns="http://schemas.openxmlformats.org/package/2006/relationships"><Relationship Id="rId3" Type="http://schemas.openxmlformats.org/officeDocument/2006/relationships/notesSlide" Target="../notesSlides/notesSlide253.xml"/><Relationship Id="rId7" Type="http://schemas.openxmlformats.org/officeDocument/2006/relationships/chart" Target="../charts/chart878.xml"/><Relationship Id="rId2" Type="http://schemas.openxmlformats.org/officeDocument/2006/relationships/slideLayout" Target="../slideLayouts/slideLayout7.xml"/><Relationship Id="rId1" Type="http://schemas.openxmlformats.org/officeDocument/2006/relationships/tags" Target="../tags/tag280.xml"/><Relationship Id="rId6" Type="http://schemas.openxmlformats.org/officeDocument/2006/relationships/chart" Target="../charts/chart87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4.xml.rels><?xml version="1.0" encoding="UTF-8" standalone="yes"?>
<Relationships xmlns="http://schemas.openxmlformats.org/package/2006/relationships"><Relationship Id="rId3" Type="http://schemas.openxmlformats.org/officeDocument/2006/relationships/notesSlide" Target="../notesSlides/notesSlide254.xml"/><Relationship Id="rId7" Type="http://schemas.openxmlformats.org/officeDocument/2006/relationships/chart" Target="../charts/chart880.xml"/><Relationship Id="rId2" Type="http://schemas.openxmlformats.org/officeDocument/2006/relationships/slideLayout" Target="../slideLayouts/slideLayout7.xml"/><Relationship Id="rId1" Type="http://schemas.openxmlformats.org/officeDocument/2006/relationships/tags" Target="../tags/tag281.xml"/><Relationship Id="rId6" Type="http://schemas.openxmlformats.org/officeDocument/2006/relationships/chart" Target="../charts/chart87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5.xml.rels><?xml version="1.0" encoding="UTF-8" standalone="yes"?>
<Relationships xmlns="http://schemas.openxmlformats.org/package/2006/relationships"><Relationship Id="rId3" Type="http://schemas.openxmlformats.org/officeDocument/2006/relationships/notesSlide" Target="../notesSlides/notesSlide255.xml"/><Relationship Id="rId7" Type="http://schemas.openxmlformats.org/officeDocument/2006/relationships/chart" Target="../charts/chart882.xml"/><Relationship Id="rId2" Type="http://schemas.openxmlformats.org/officeDocument/2006/relationships/slideLayout" Target="../slideLayouts/slideLayout7.xml"/><Relationship Id="rId1" Type="http://schemas.openxmlformats.org/officeDocument/2006/relationships/tags" Target="../tags/tag282.xml"/><Relationship Id="rId6" Type="http://schemas.openxmlformats.org/officeDocument/2006/relationships/chart" Target="../charts/chart88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6.xml.rels><?xml version="1.0" encoding="UTF-8" standalone="yes"?>
<Relationships xmlns="http://schemas.openxmlformats.org/package/2006/relationships"><Relationship Id="rId3" Type="http://schemas.openxmlformats.org/officeDocument/2006/relationships/notesSlide" Target="../notesSlides/notesSlide256.xml"/><Relationship Id="rId7" Type="http://schemas.openxmlformats.org/officeDocument/2006/relationships/chart" Target="../charts/chart884.xml"/><Relationship Id="rId2" Type="http://schemas.openxmlformats.org/officeDocument/2006/relationships/slideLayout" Target="../slideLayouts/slideLayout7.xml"/><Relationship Id="rId1" Type="http://schemas.openxmlformats.org/officeDocument/2006/relationships/tags" Target="../tags/tag283.xml"/><Relationship Id="rId6" Type="http://schemas.openxmlformats.org/officeDocument/2006/relationships/chart" Target="../charts/chart88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7.xml.rels><?xml version="1.0" encoding="UTF-8" standalone="yes"?>
<Relationships xmlns="http://schemas.openxmlformats.org/package/2006/relationships"><Relationship Id="rId3" Type="http://schemas.openxmlformats.org/officeDocument/2006/relationships/notesSlide" Target="../notesSlides/notesSlide257.xml"/><Relationship Id="rId7" Type="http://schemas.openxmlformats.org/officeDocument/2006/relationships/chart" Target="../charts/chart886.xml"/><Relationship Id="rId2" Type="http://schemas.openxmlformats.org/officeDocument/2006/relationships/slideLayout" Target="../slideLayouts/slideLayout7.xml"/><Relationship Id="rId1" Type="http://schemas.openxmlformats.org/officeDocument/2006/relationships/tags" Target="../tags/tag284.xml"/><Relationship Id="rId6" Type="http://schemas.openxmlformats.org/officeDocument/2006/relationships/chart" Target="../charts/chart88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8.xml.rels><?xml version="1.0" encoding="UTF-8" standalone="yes"?>
<Relationships xmlns="http://schemas.openxmlformats.org/package/2006/relationships"><Relationship Id="rId3" Type="http://schemas.openxmlformats.org/officeDocument/2006/relationships/notesSlide" Target="../notesSlides/notesSlide258.xml"/><Relationship Id="rId7" Type="http://schemas.openxmlformats.org/officeDocument/2006/relationships/chart" Target="../charts/chart888.xml"/><Relationship Id="rId2" Type="http://schemas.openxmlformats.org/officeDocument/2006/relationships/slideLayout" Target="../slideLayouts/slideLayout7.xml"/><Relationship Id="rId1" Type="http://schemas.openxmlformats.org/officeDocument/2006/relationships/tags" Target="../tags/tag285.xml"/><Relationship Id="rId6" Type="http://schemas.openxmlformats.org/officeDocument/2006/relationships/chart" Target="../charts/chart88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9.xml.rels><?xml version="1.0" encoding="UTF-8" standalone="yes"?>
<Relationships xmlns="http://schemas.openxmlformats.org/package/2006/relationships"><Relationship Id="rId3" Type="http://schemas.openxmlformats.org/officeDocument/2006/relationships/notesSlide" Target="../notesSlides/notesSlide259.xml"/><Relationship Id="rId7" Type="http://schemas.openxmlformats.org/officeDocument/2006/relationships/chart" Target="../charts/chart890.xml"/><Relationship Id="rId2" Type="http://schemas.openxmlformats.org/officeDocument/2006/relationships/slideLayout" Target="../slideLayouts/slideLayout7.xml"/><Relationship Id="rId1" Type="http://schemas.openxmlformats.org/officeDocument/2006/relationships/tags" Target="../tags/tag286.xml"/><Relationship Id="rId6" Type="http://schemas.openxmlformats.org/officeDocument/2006/relationships/chart" Target="../charts/chart88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xml.rels><?xml version="1.0" encoding="UTF-8" standalone="yes"?>
<Relationships xmlns="http://schemas.openxmlformats.org/package/2006/relationships"><Relationship Id="rId8" Type="http://schemas.openxmlformats.org/officeDocument/2006/relationships/chart" Target="../charts/chart101.xml"/><Relationship Id="rId3" Type="http://schemas.openxmlformats.org/officeDocument/2006/relationships/notesSlide" Target="../notesSlides/notesSlide26.xml"/><Relationship Id="rId7" Type="http://schemas.openxmlformats.org/officeDocument/2006/relationships/chart" Target="../charts/chart100.xml"/><Relationship Id="rId2" Type="http://schemas.openxmlformats.org/officeDocument/2006/relationships/slideLayout" Target="../slideLayouts/slideLayout7.xml"/><Relationship Id="rId1" Type="http://schemas.openxmlformats.org/officeDocument/2006/relationships/tags" Target="../tags/tag53.xml"/><Relationship Id="rId6" Type="http://schemas.openxmlformats.org/officeDocument/2006/relationships/chart" Target="../charts/chart99.xml"/><Relationship Id="rId11" Type="http://schemas.openxmlformats.org/officeDocument/2006/relationships/chart" Target="../charts/chart104.xml"/><Relationship Id="rId5" Type="http://schemas.openxmlformats.org/officeDocument/2006/relationships/image" Target="../media/image28.emf"/><Relationship Id="rId10" Type="http://schemas.openxmlformats.org/officeDocument/2006/relationships/chart" Target="../charts/chart103.xml"/><Relationship Id="rId4" Type="http://schemas.openxmlformats.org/officeDocument/2006/relationships/oleObject" Target="../embeddings/oleObject27.bin"/><Relationship Id="rId9" Type="http://schemas.openxmlformats.org/officeDocument/2006/relationships/chart" Target="../charts/chart102.xml"/></Relationships>
</file>

<file path=ppt/slides/_rels/slide260.xml.rels><?xml version="1.0" encoding="UTF-8" standalone="yes"?>
<Relationships xmlns="http://schemas.openxmlformats.org/package/2006/relationships"><Relationship Id="rId3" Type="http://schemas.openxmlformats.org/officeDocument/2006/relationships/notesSlide" Target="../notesSlides/notesSlide260.xml"/><Relationship Id="rId7" Type="http://schemas.openxmlformats.org/officeDocument/2006/relationships/chart" Target="../charts/chart892.xml"/><Relationship Id="rId2" Type="http://schemas.openxmlformats.org/officeDocument/2006/relationships/slideLayout" Target="../slideLayouts/slideLayout7.xml"/><Relationship Id="rId1" Type="http://schemas.openxmlformats.org/officeDocument/2006/relationships/tags" Target="../tags/tag287.xml"/><Relationship Id="rId6" Type="http://schemas.openxmlformats.org/officeDocument/2006/relationships/chart" Target="../charts/chart89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1.xml.rels><?xml version="1.0" encoding="UTF-8" standalone="yes"?>
<Relationships xmlns="http://schemas.openxmlformats.org/package/2006/relationships"><Relationship Id="rId3" Type="http://schemas.openxmlformats.org/officeDocument/2006/relationships/notesSlide" Target="../notesSlides/notesSlide261.xml"/><Relationship Id="rId7" Type="http://schemas.openxmlformats.org/officeDocument/2006/relationships/chart" Target="../charts/chart894.xml"/><Relationship Id="rId2" Type="http://schemas.openxmlformats.org/officeDocument/2006/relationships/slideLayout" Target="../slideLayouts/slideLayout7.xml"/><Relationship Id="rId1" Type="http://schemas.openxmlformats.org/officeDocument/2006/relationships/tags" Target="../tags/tag288.xml"/><Relationship Id="rId6" Type="http://schemas.openxmlformats.org/officeDocument/2006/relationships/chart" Target="../charts/chart89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2.xml.rels><?xml version="1.0" encoding="UTF-8" standalone="yes"?>
<Relationships xmlns="http://schemas.openxmlformats.org/package/2006/relationships"><Relationship Id="rId3" Type="http://schemas.openxmlformats.org/officeDocument/2006/relationships/notesSlide" Target="../notesSlides/notesSlide262.xml"/><Relationship Id="rId7" Type="http://schemas.openxmlformats.org/officeDocument/2006/relationships/chart" Target="../charts/chart896.xml"/><Relationship Id="rId2" Type="http://schemas.openxmlformats.org/officeDocument/2006/relationships/slideLayout" Target="../slideLayouts/slideLayout7.xml"/><Relationship Id="rId1" Type="http://schemas.openxmlformats.org/officeDocument/2006/relationships/tags" Target="../tags/tag289.xml"/><Relationship Id="rId6" Type="http://schemas.openxmlformats.org/officeDocument/2006/relationships/chart" Target="../charts/chart89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3.xml.rels><?xml version="1.0" encoding="UTF-8" standalone="yes"?>
<Relationships xmlns="http://schemas.openxmlformats.org/package/2006/relationships"><Relationship Id="rId3" Type="http://schemas.openxmlformats.org/officeDocument/2006/relationships/notesSlide" Target="../notesSlides/notesSlide263.xml"/><Relationship Id="rId7" Type="http://schemas.openxmlformats.org/officeDocument/2006/relationships/chart" Target="../charts/chart898.xml"/><Relationship Id="rId2" Type="http://schemas.openxmlformats.org/officeDocument/2006/relationships/slideLayout" Target="../slideLayouts/slideLayout7.xml"/><Relationship Id="rId1" Type="http://schemas.openxmlformats.org/officeDocument/2006/relationships/tags" Target="../tags/tag290.xml"/><Relationship Id="rId6" Type="http://schemas.openxmlformats.org/officeDocument/2006/relationships/chart" Target="../charts/chart89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4.xml.rels><?xml version="1.0" encoding="UTF-8" standalone="yes"?>
<Relationships xmlns="http://schemas.openxmlformats.org/package/2006/relationships"><Relationship Id="rId3" Type="http://schemas.openxmlformats.org/officeDocument/2006/relationships/notesSlide" Target="../notesSlides/notesSlide264.xml"/><Relationship Id="rId7" Type="http://schemas.openxmlformats.org/officeDocument/2006/relationships/chart" Target="../charts/chart900.xml"/><Relationship Id="rId2" Type="http://schemas.openxmlformats.org/officeDocument/2006/relationships/slideLayout" Target="../slideLayouts/slideLayout7.xml"/><Relationship Id="rId1" Type="http://schemas.openxmlformats.org/officeDocument/2006/relationships/tags" Target="../tags/tag291.xml"/><Relationship Id="rId6" Type="http://schemas.openxmlformats.org/officeDocument/2006/relationships/chart" Target="../charts/chart89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5.xml.rels><?xml version="1.0" encoding="UTF-8" standalone="yes"?>
<Relationships xmlns="http://schemas.openxmlformats.org/package/2006/relationships"><Relationship Id="rId3" Type="http://schemas.openxmlformats.org/officeDocument/2006/relationships/notesSlide" Target="../notesSlides/notesSlide265.xml"/><Relationship Id="rId7" Type="http://schemas.openxmlformats.org/officeDocument/2006/relationships/chart" Target="../charts/chart902.xml"/><Relationship Id="rId2" Type="http://schemas.openxmlformats.org/officeDocument/2006/relationships/slideLayout" Target="../slideLayouts/slideLayout7.xml"/><Relationship Id="rId1" Type="http://schemas.openxmlformats.org/officeDocument/2006/relationships/tags" Target="../tags/tag292.xml"/><Relationship Id="rId6" Type="http://schemas.openxmlformats.org/officeDocument/2006/relationships/chart" Target="../charts/chart90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6.xml.rels><?xml version="1.0" encoding="UTF-8" standalone="yes"?>
<Relationships xmlns="http://schemas.openxmlformats.org/package/2006/relationships"><Relationship Id="rId3" Type="http://schemas.openxmlformats.org/officeDocument/2006/relationships/notesSlide" Target="../notesSlides/notesSlide266.xml"/><Relationship Id="rId7" Type="http://schemas.openxmlformats.org/officeDocument/2006/relationships/chart" Target="../charts/chart904.xml"/><Relationship Id="rId2" Type="http://schemas.openxmlformats.org/officeDocument/2006/relationships/slideLayout" Target="../slideLayouts/slideLayout7.xml"/><Relationship Id="rId1" Type="http://schemas.openxmlformats.org/officeDocument/2006/relationships/tags" Target="../tags/tag293.xml"/><Relationship Id="rId6" Type="http://schemas.openxmlformats.org/officeDocument/2006/relationships/chart" Target="../charts/chart90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7.xml.rels><?xml version="1.0" encoding="UTF-8" standalone="yes"?>
<Relationships xmlns="http://schemas.openxmlformats.org/package/2006/relationships"><Relationship Id="rId3" Type="http://schemas.openxmlformats.org/officeDocument/2006/relationships/notesSlide" Target="../notesSlides/notesSlide267.xml"/><Relationship Id="rId7" Type="http://schemas.openxmlformats.org/officeDocument/2006/relationships/chart" Target="../charts/chart906.xml"/><Relationship Id="rId2" Type="http://schemas.openxmlformats.org/officeDocument/2006/relationships/slideLayout" Target="../slideLayouts/slideLayout7.xml"/><Relationship Id="rId1" Type="http://schemas.openxmlformats.org/officeDocument/2006/relationships/tags" Target="../tags/tag294.xml"/><Relationship Id="rId6" Type="http://schemas.openxmlformats.org/officeDocument/2006/relationships/chart" Target="../charts/chart90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8.xml.rels><?xml version="1.0" encoding="UTF-8" standalone="yes"?>
<Relationships xmlns="http://schemas.openxmlformats.org/package/2006/relationships"><Relationship Id="rId3" Type="http://schemas.openxmlformats.org/officeDocument/2006/relationships/notesSlide" Target="../notesSlides/notesSlide268.xml"/><Relationship Id="rId7" Type="http://schemas.openxmlformats.org/officeDocument/2006/relationships/chart" Target="../charts/chart908.xml"/><Relationship Id="rId2" Type="http://schemas.openxmlformats.org/officeDocument/2006/relationships/slideLayout" Target="../slideLayouts/slideLayout7.xml"/><Relationship Id="rId1" Type="http://schemas.openxmlformats.org/officeDocument/2006/relationships/tags" Target="../tags/tag295.xml"/><Relationship Id="rId6" Type="http://schemas.openxmlformats.org/officeDocument/2006/relationships/chart" Target="../charts/chart90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9.xml.rels><?xml version="1.0" encoding="UTF-8" standalone="yes"?>
<Relationships xmlns="http://schemas.openxmlformats.org/package/2006/relationships"><Relationship Id="rId3" Type="http://schemas.openxmlformats.org/officeDocument/2006/relationships/notesSlide" Target="../notesSlides/notesSlide269.xml"/><Relationship Id="rId7" Type="http://schemas.openxmlformats.org/officeDocument/2006/relationships/chart" Target="../charts/chart910.xml"/><Relationship Id="rId2" Type="http://schemas.openxmlformats.org/officeDocument/2006/relationships/slideLayout" Target="../slideLayouts/slideLayout7.xml"/><Relationship Id="rId1" Type="http://schemas.openxmlformats.org/officeDocument/2006/relationships/tags" Target="../tags/tag296.xml"/><Relationship Id="rId6" Type="http://schemas.openxmlformats.org/officeDocument/2006/relationships/chart" Target="../charts/chart90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7" Type="http://schemas.openxmlformats.org/officeDocument/2006/relationships/chart" Target="../charts/chart106.xml"/><Relationship Id="rId2" Type="http://schemas.openxmlformats.org/officeDocument/2006/relationships/slideLayout" Target="../slideLayouts/slideLayout7.xml"/><Relationship Id="rId1" Type="http://schemas.openxmlformats.org/officeDocument/2006/relationships/tags" Target="../tags/tag54.xml"/><Relationship Id="rId6" Type="http://schemas.openxmlformats.org/officeDocument/2006/relationships/chart" Target="../charts/chart10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0.xml.rels><?xml version="1.0" encoding="UTF-8" standalone="yes"?>
<Relationships xmlns="http://schemas.openxmlformats.org/package/2006/relationships"><Relationship Id="rId3" Type="http://schemas.openxmlformats.org/officeDocument/2006/relationships/notesSlide" Target="../notesSlides/notesSlide270.xml"/><Relationship Id="rId7" Type="http://schemas.openxmlformats.org/officeDocument/2006/relationships/chart" Target="../charts/chart912.xml"/><Relationship Id="rId2" Type="http://schemas.openxmlformats.org/officeDocument/2006/relationships/slideLayout" Target="../slideLayouts/slideLayout7.xml"/><Relationship Id="rId1" Type="http://schemas.openxmlformats.org/officeDocument/2006/relationships/tags" Target="../tags/tag297.xml"/><Relationship Id="rId6" Type="http://schemas.openxmlformats.org/officeDocument/2006/relationships/chart" Target="../charts/chart91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1.xml.rels><?xml version="1.0" encoding="UTF-8" standalone="yes"?>
<Relationships xmlns="http://schemas.openxmlformats.org/package/2006/relationships"><Relationship Id="rId3" Type="http://schemas.openxmlformats.org/officeDocument/2006/relationships/notesSlide" Target="../notesSlides/notesSlide271.xml"/><Relationship Id="rId7" Type="http://schemas.openxmlformats.org/officeDocument/2006/relationships/chart" Target="../charts/chart914.xml"/><Relationship Id="rId2" Type="http://schemas.openxmlformats.org/officeDocument/2006/relationships/slideLayout" Target="../slideLayouts/slideLayout7.xml"/><Relationship Id="rId1" Type="http://schemas.openxmlformats.org/officeDocument/2006/relationships/tags" Target="../tags/tag298.xml"/><Relationship Id="rId6" Type="http://schemas.openxmlformats.org/officeDocument/2006/relationships/chart" Target="../charts/chart91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2.xml.rels><?xml version="1.0" encoding="UTF-8" standalone="yes"?>
<Relationships xmlns="http://schemas.openxmlformats.org/package/2006/relationships"><Relationship Id="rId3" Type="http://schemas.openxmlformats.org/officeDocument/2006/relationships/notesSlide" Target="../notesSlides/notesSlide272.xml"/><Relationship Id="rId7" Type="http://schemas.openxmlformats.org/officeDocument/2006/relationships/chart" Target="../charts/chart916.xml"/><Relationship Id="rId2" Type="http://schemas.openxmlformats.org/officeDocument/2006/relationships/slideLayout" Target="../slideLayouts/slideLayout7.xml"/><Relationship Id="rId1" Type="http://schemas.openxmlformats.org/officeDocument/2006/relationships/tags" Target="../tags/tag299.xml"/><Relationship Id="rId6" Type="http://schemas.openxmlformats.org/officeDocument/2006/relationships/chart" Target="../charts/chart91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3.xml.rels><?xml version="1.0" encoding="UTF-8" standalone="yes"?>
<Relationships xmlns="http://schemas.openxmlformats.org/package/2006/relationships"><Relationship Id="rId3" Type="http://schemas.openxmlformats.org/officeDocument/2006/relationships/notesSlide" Target="../notesSlides/notesSlide273.xml"/><Relationship Id="rId7" Type="http://schemas.openxmlformats.org/officeDocument/2006/relationships/chart" Target="../charts/chart918.xml"/><Relationship Id="rId2" Type="http://schemas.openxmlformats.org/officeDocument/2006/relationships/slideLayout" Target="../slideLayouts/slideLayout7.xml"/><Relationship Id="rId1" Type="http://schemas.openxmlformats.org/officeDocument/2006/relationships/tags" Target="../tags/tag300.xml"/><Relationship Id="rId6" Type="http://schemas.openxmlformats.org/officeDocument/2006/relationships/chart" Target="../charts/chart91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4.xml.rels><?xml version="1.0" encoding="UTF-8" standalone="yes"?>
<Relationships xmlns="http://schemas.openxmlformats.org/package/2006/relationships"><Relationship Id="rId3" Type="http://schemas.openxmlformats.org/officeDocument/2006/relationships/notesSlide" Target="../notesSlides/notesSlide274.xml"/><Relationship Id="rId7" Type="http://schemas.openxmlformats.org/officeDocument/2006/relationships/chart" Target="../charts/chart920.xml"/><Relationship Id="rId2" Type="http://schemas.openxmlformats.org/officeDocument/2006/relationships/slideLayout" Target="../slideLayouts/slideLayout7.xml"/><Relationship Id="rId1" Type="http://schemas.openxmlformats.org/officeDocument/2006/relationships/tags" Target="../tags/tag301.xml"/><Relationship Id="rId6" Type="http://schemas.openxmlformats.org/officeDocument/2006/relationships/chart" Target="../charts/chart91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5.xml.rels><?xml version="1.0" encoding="UTF-8" standalone="yes"?>
<Relationships xmlns="http://schemas.openxmlformats.org/package/2006/relationships"><Relationship Id="rId3" Type="http://schemas.openxmlformats.org/officeDocument/2006/relationships/notesSlide" Target="../notesSlides/notesSlide275.xml"/><Relationship Id="rId7" Type="http://schemas.openxmlformats.org/officeDocument/2006/relationships/chart" Target="../charts/chart922.xml"/><Relationship Id="rId2" Type="http://schemas.openxmlformats.org/officeDocument/2006/relationships/slideLayout" Target="../slideLayouts/slideLayout7.xml"/><Relationship Id="rId1" Type="http://schemas.openxmlformats.org/officeDocument/2006/relationships/tags" Target="../tags/tag302.xml"/><Relationship Id="rId6" Type="http://schemas.openxmlformats.org/officeDocument/2006/relationships/chart" Target="../charts/chart92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6.xml.rels><?xml version="1.0" encoding="UTF-8" standalone="yes"?>
<Relationships xmlns="http://schemas.openxmlformats.org/package/2006/relationships"><Relationship Id="rId3" Type="http://schemas.openxmlformats.org/officeDocument/2006/relationships/notesSlide" Target="../notesSlides/notesSlide276.xml"/><Relationship Id="rId7" Type="http://schemas.openxmlformats.org/officeDocument/2006/relationships/chart" Target="../charts/chart924.xml"/><Relationship Id="rId2" Type="http://schemas.openxmlformats.org/officeDocument/2006/relationships/slideLayout" Target="../slideLayouts/slideLayout7.xml"/><Relationship Id="rId1" Type="http://schemas.openxmlformats.org/officeDocument/2006/relationships/tags" Target="../tags/tag303.xml"/><Relationship Id="rId6" Type="http://schemas.openxmlformats.org/officeDocument/2006/relationships/chart" Target="../charts/chart92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7.xml.rels><?xml version="1.0" encoding="UTF-8" standalone="yes"?>
<Relationships xmlns="http://schemas.openxmlformats.org/package/2006/relationships"><Relationship Id="rId3" Type="http://schemas.openxmlformats.org/officeDocument/2006/relationships/notesSlide" Target="../notesSlides/notesSlide277.xml"/><Relationship Id="rId7" Type="http://schemas.openxmlformats.org/officeDocument/2006/relationships/chart" Target="../charts/chart926.xml"/><Relationship Id="rId2" Type="http://schemas.openxmlformats.org/officeDocument/2006/relationships/slideLayout" Target="../slideLayouts/slideLayout7.xml"/><Relationship Id="rId1" Type="http://schemas.openxmlformats.org/officeDocument/2006/relationships/tags" Target="../tags/tag304.xml"/><Relationship Id="rId6" Type="http://schemas.openxmlformats.org/officeDocument/2006/relationships/chart" Target="../charts/chart92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8.xml.rels><?xml version="1.0" encoding="UTF-8" standalone="yes"?>
<Relationships xmlns="http://schemas.openxmlformats.org/package/2006/relationships"><Relationship Id="rId3" Type="http://schemas.openxmlformats.org/officeDocument/2006/relationships/notesSlide" Target="../notesSlides/notesSlide278.xml"/><Relationship Id="rId7" Type="http://schemas.openxmlformats.org/officeDocument/2006/relationships/chart" Target="../charts/chart928.xml"/><Relationship Id="rId2" Type="http://schemas.openxmlformats.org/officeDocument/2006/relationships/slideLayout" Target="../slideLayouts/slideLayout7.xml"/><Relationship Id="rId1" Type="http://schemas.openxmlformats.org/officeDocument/2006/relationships/tags" Target="../tags/tag305.xml"/><Relationship Id="rId6" Type="http://schemas.openxmlformats.org/officeDocument/2006/relationships/chart" Target="../charts/chart92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9.xml.rels><?xml version="1.0" encoding="UTF-8" standalone="yes"?>
<Relationships xmlns="http://schemas.openxmlformats.org/package/2006/relationships"><Relationship Id="rId3" Type="http://schemas.openxmlformats.org/officeDocument/2006/relationships/notesSlide" Target="../notesSlides/notesSlide279.xml"/><Relationship Id="rId7" Type="http://schemas.openxmlformats.org/officeDocument/2006/relationships/chart" Target="../charts/chart930.xml"/><Relationship Id="rId2" Type="http://schemas.openxmlformats.org/officeDocument/2006/relationships/slideLayout" Target="../slideLayouts/slideLayout7.xml"/><Relationship Id="rId1" Type="http://schemas.openxmlformats.org/officeDocument/2006/relationships/tags" Target="../tags/tag306.xml"/><Relationship Id="rId6" Type="http://schemas.openxmlformats.org/officeDocument/2006/relationships/chart" Target="../charts/chart92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8.xml.rels><?xml version="1.0" encoding="UTF-8" standalone="yes"?>
<Relationships xmlns="http://schemas.openxmlformats.org/package/2006/relationships"><Relationship Id="rId8" Type="http://schemas.openxmlformats.org/officeDocument/2006/relationships/chart" Target="../charts/chart109.xml"/><Relationship Id="rId3" Type="http://schemas.openxmlformats.org/officeDocument/2006/relationships/notesSlide" Target="../notesSlides/notesSlide28.xml"/><Relationship Id="rId7" Type="http://schemas.openxmlformats.org/officeDocument/2006/relationships/chart" Target="../charts/chart108.xml"/><Relationship Id="rId2" Type="http://schemas.openxmlformats.org/officeDocument/2006/relationships/slideLayout" Target="../slideLayouts/slideLayout7.xml"/><Relationship Id="rId1" Type="http://schemas.openxmlformats.org/officeDocument/2006/relationships/tags" Target="../tags/tag55.xml"/><Relationship Id="rId6" Type="http://schemas.openxmlformats.org/officeDocument/2006/relationships/chart" Target="../charts/chart107.xml"/><Relationship Id="rId11" Type="http://schemas.openxmlformats.org/officeDocument/2006/relationships/chart" Target="../charts/chart112.xml"/><Relationship Id="rId5" Type="http://schemas.openxmlformats.org/officeDocument/2006/relationships/image" Target="../media/image28.emf"/><Relationship Id="rId10" Type="http://schemas.openxmlformats.org/officeDocument/2006/relationships/chart" Target="../charts/chart111.xml"/><Relationship Id="rId4" Type="http://schemas.openxmlformats.org/officeDocument/2006/relationships/oleObject" Target="../embeddings/oleObject27.bin"/><Relationship Id="rId9" Type="http://schemas.openxmlformats.org/officeDocument/2006/relationships/chart" Target="../charts/chart110.xml"/></Relationships>
</file>

<file path=ppt/slides/_rels/slide280.xml.rels><?xml version="1.0" encoding="UTF-8" standalone="yes"?>
<Relationships xmlns="http://schemas.openxmlformats.org/package/2006/relationships"><Relationship Id="rId3" Type="http://schemas.openxmlformats.org/officeDocument/2006/relationships/notesSlide" Target="../notesSlides/notesSlide280.xml"/><Relationship Id="rId7" Type="http://schemas.openxmlformats.org/officeDocument/2006/relationships/chart" Target="../charts/chart932.xml"/><Relationship Id="rId2" Type="http://schemas.openxmlformats.org/officeDocument/2006/relationships/slideLayout" Target="../slideLayouts/slideLayout7.xml"/><Relationship Id="rId1" Type="http://schemas.openxmlformats.org/officeDocument/2006/relationships/tags" Target="../tags/tag307.xml"/><Relationship Id="rId6" Type="http://schemas.openxmlformats.org/officeDocument/2006/relationships/chart" Target="../charts/chart93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81.xml.rels><?xml version="1.0" encoding="UTF-8" standalone="yes"?>
<Relationships xmlns="http://schemas.openxmlformats.org/package/2006/relationships"><Relationship Id="rId3" Type="http://schemas.openxmlformats.org/officeDocument/2006/relationships/notesSlide" Target="../notesSlides/notesSlide281.xml"/><Relationship Id="rId7" Type="http://schemas.openxmlformats.org/officeDocument/2006/relationships/chart" Target="../charts/chart934.xml"/><Relationship Id="rId2" Type="http://schemas.openxmlformats.org/officeDocument/2006/relationships/slideLayout" Target="../slideLayouts/slideLayout7.xml"/><Relationship Id="rId1" Type="http://schemas.openxmlformats.org/officeDocument/2006/relationships/tags" Target="../tags/tag308.xml"/><Relationship Id="rId6" Type="http://schemas.openxmlformats.org/officeDocument/2006/relationships/chart" Target="../charts/chart93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82.xml.rels><?xml version="1.0" encoding="UTF-8" standalone="yes"?>
<Relationships xmlns="http://schemas.openxmlformats.org/package/2006/relationships"><Relationship Id="rId3" Type="http://schemas.openxmlformats.org/officeDocument/2006/relationships/notesSlide" Target="../notesSlides/notesSlide282.xml"/><Relationship Id="rId7" Type="http://schemas.openxmlformats.org/officeDocument/2006/relationships/chart" Target="../charts/chart936.xml"/><Relationship Id="rId2" Type="http://schemas.openxmlformats.org/officeDocument/2006/relationships/slideLayout" Target="../slideLayouts/slideLayout7.xml"/><Relationship Id="rId1" Type="http://schemas.openxmlformats.org/officeDocument/2006/relationships/tags" Target="../tags/tag309.xml"/><Relationship Id="rId6" Type="http://schemas.openxmlformats.org/officeDocument/2006/relationships/chart" Target="../charts/chart93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83.xml.rels><?xml version="1.0" encoding="UTF-8" standalone="yes"?>
<Relationships xmlns="http://schemas.openxmlformats.org/package/2006/relationships"><Relationship Id="rId3" Type="http://schemas.openxmlformats.org/officeDocument/2006/relationships/notesSlide" Target="../notesSlides/notesSlide283.xml"/><Relationship Id="rId7" Type="http://schemas.openxmlformats.org/officeDocument/2006/relationships/chart" Target="../charts/chart938.xml"/><Relationship Id="rId2" Type="http://schemas.openxmlformats.org/officeDocument/2006/relationships/slideLayout" Target="../slideLayouts/slideLayout7.xml"/><Relationship Id="rId1" Type="http://schemas.openxmlformats.org/officeDocument/2006/relationships/tags" Target="../tags/tag310.xml"/><Relationship Id="rId6" Type="http://schemas.openxmlformats.org/officeDocument/2006/relationships/chart" Target="../charts/chart93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84.xml.rels><?xml version="1.0" encoding="UTF-8" standalone="yes"?>
<Relationships xmlns="http://schemas.openxmlformats.org/package/2006/relationships"><Relationship Id="rId3" Type="http://schemas.openxmlformats.org/officeDocument/2006/relationships/notesSlide" Target="../notesSlides/notesSlide284.xml"/><Relationship Id="rId7" Type="http://schemas.openxmlformats.org/officeDocument/2006/relationships/chart" Target="../charts/chart940.xml"/><Relationship Id="rId2" Type="http://schemas.openxmlformats.org/officeDocument/2006/relationships/slideLayout" Target="../slideLayouts/slideLayout7.xml"/><Relationship Id="rId1" Type="http://schemas.openxmlformats.org/officeDocument/2006/relationships/tags" Target="../tags/tag311.xml"/><Relationship Id="rId6" Type="http://schemas.openxmlformats.org/officeDocument/2006/relationships/chart" Target="../charts/chart93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85.xml.rels><?xml version="1.0" encoding="UTF-8" standalone="yes"?>
<Relationships xmlns="http://schemas.openxmlformats.org/package/2006/relationships"><Relationship Id="rId3" Type="http://schemas.openxmlformats.org/officeDocument/2006/relationships/notesSlide" Target="../notesSlides/notesSlide285.xml"/><Relationship Id="rId7" Type="http://schemas.openxmlformats.org/officeDocument/2006/relationships/chart" Target="../charts/chart942.xml"/><Relationship Id="rId2" Type="http://schemas.openxmlformats.org/officeDocument/2006/relationships/slideLayout" Target="../slideLayouts/slideLayout7.xml"/><Relationship Id="rId1" Type="http://schemas.openxmlformats.org/officeDocument/2006/relationships/tags" Target="../tags/tag312.xml"/><Relationship Id="rId6" Type="http://schemas.openxmlformats.org/officeDocument/2006/relationships/chart" Target="../charts/chart94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86.xml.rels><?xml version="1.0" encoding="UTF-8" standalone="yes"?>
<Relationships xmlns="http://schemas.openxmlformats.org/package/2006/relationships"><Relationship Id="rId3" Type="http://schemas.openxmlformats.org/officeDocument/2006/relationships/notesSlide" Target="../notesSlides/notesSlide286.xml"/><Relationship Id="rId7" Type="http://schemas.openxmlformats.org/officeDocument/2006/relationships/chart" Target="../charts/chart944.xml"/><Relationship Id="rId2" Type="http://schemas.openxmlformats.org/officeDocument/2006/relationships/slideLayout" Target="../slideLayouts/slideLayout7.xml"/><Relationship Id="rId1" Type="http://schemas.openxmlformats.org/officeDocument/2006/relationships/tags" Target="../tags/tag313.xml"/><Relationship Id="rId6" Type="http://schemas.openxmlformats.org/officeDocument/2006/relationships/chart" Target="../charts/chart94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87.xml.rels><?xml version="1.0" encoding="UTF-8" standalone="yes"?>
<Relationships xmlns="http://schemas.openxmlformats.org/package/2006/relationships"><Relationship Id="rId3" Type="http://schemas.openxmlformats.org/officeDocument/2006/relationships/notesSlide" Target="../notesSlides/notesSlide287.xml"/><Relationship Id="rId7" Type="http://schemas.openxmlformats.org/officeDocument/2006/relationships/chart" Target="../charts/chart946.xml"/><Relationship Id="rId2" Type="http://schemas.openxmlformats.org/officeDocument/2006/relationships/slideLayout" Target="../slideLayouts/slideLayout7.xml"/><Relationship Id="rId1" Type="http://schemas.openxmlformats.org/officeDocument/2006/relationships/tags" Target="../tags/tag314.xml"/><Relationship Id="rId6" Type="http://schemas.openxmlformats.org/officeDocument/2006/relationships/chart" Target="../charts/chart94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88.xml.rels><?xml version="1.0" encoding="UTF-8" standalone="yes"?>
<Relationships xmlns="http://schemas.openxmlformats.org/package/2006/relationships"><Relationship Id="rId3" Type="http://schemas.openxmlformats.org/officeDocument/2006/relationships/notesSlide" Target="../notesSlides/notesSlide288.xml"/><Relationship Id="rId7" Type="http://schemas.openxmlformats.org/officeDocument/2006/relationships/chart" Target="../charts/chart948.xml"/><Relationship Id="rId2" Type="http://schemas.openxmlformats.org/officeDocument/2006/relationships/slideLayout" Target="../slideLayouts/slideLayout7.xml"/><Relationship Id="rId1" Type="http://schemas.openxmlformats.org/officeDocument/2006/relationships/tags" Target="../tags/tag315.xml"/><Relationship Id="rId6" Type="http://schemas.openxmlformats.org/officeDocument/2006/relationships/chart" Target="../charts/chart94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89.xml.rels><?xml version="1.0" encoding="UTF-8" standalone="yes"?>
<Relationships xmlns="http://schemas.openxmlformats.org/package/2006/relationships"><Relationship Id="rId3" Type="http://schemas.openxmlformats.org/officeDocument/2006/relationships/notesSlide" Target="../notesSlides/notesSlide289.xml"/><Relationship Id="rId7" Type="http://schemas.openxmlformats.org/officeDocument/2006/relationships/chart" Target="../charts/chart950.xml"/><Relationship Id="rId2" Type="http://schemas.openxmlformats.org/officeDocument/2006/relationships/slideLayout" Target="../slideLayouts/slideLayout7.xml"/><Relationship Id="rId1" Type="http://schemas.openxmlformats.org/officeDocument/2006/relationships/tags" Target="../tags/tag316.xml"/><Relationship Id="rId6" Type="http://schemas.openxmlformats.org/officeDocument/2006/relationships/chart" Target="../charts/chart94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7" Type="http://schemas.openxmlformats.org/officeDocument/2006/relationships/chart" Target="../charts/chart114.xml"/><Relationship Id="rId2" Type="http://schemas.openxmlformats.org/officeDocument/2006/relationships/slideLayout" Target="../slideLayouts/slideLayout7.xml"/><Relationship Id="rId1" Type="http://schemas.openxmlformats.org/officeDocument/2006/relationships/tags" Target="../tags/tag56.xml"/><Relationship Id="rId6" Type="http://schemas.openxmlformats.org/officeDocument/2006/relationships/chart" Target="../charts/chart11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90.xml.rels><?xml version="1.0" encoding="UTF-8" standalone="yes"?>
<Relationships xmlns="http://schemas.openxmlformats.org/package/2006/relationships"><Relationship Id="rId3" Type="http://schemas.openxmlformats.org/officeDocument/2006/relationships/notesSlide" Target="../notesSlides/notesSlide290.xml"/><Relationship Id="rId7" Type="http://schemas.openxmlformats.org/officeDocument/2006/relationships/chart" Target="../charts/chart952.xml"/><Relationship Id="rId2" Type="http://schemas.openxmlformats.org/officeDocument/2006/relationships/slideLayout" Target="../slideLayouts/slideLayout7.xml"/><Relationship Id="rId1" Type="http://schemas.openxmlformats.org/officeDocument/2006/relationships/tags" Target="../tags/tag317.xml"/><Relationship Id="rId6" Type="http://schemas.openxmlformats.org/officeDocument/2006/relationships/chart" Target="../charts/chart95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91.xml.rels><?xml version="1.0" encoding="UTF-8" standalone="yes"?>
<Relationships xmlns="http://schemas.openxmlformats.org/package/2006/relationships"><Relationship Id="rId3" Type="http://schemas.openxmlformats.org/officeDocument/2006/relationships/notesSlide" Target="../notesSlides/notesSlide291.xml"/><Relationship Id="rId7" Type="http://schemas.openxmlformats.org/officeDocument/2006/relationships/chart" Target="../charts/chart954.xml"/><Relationship Id="rId2" Type="http://schemas.openxmlformats.org/officeDocument/2006/relationships/slideLayout" Target="../slideLayouts/slideLayout7.xml"/><Relationship Id="rId1" Type="http://schemas.openxmlformats.org/officeDocument/2006/relationships/tags" Target="../tags/tag318.xml"/><Relationship Id="rId6" Type="http://schemas.openxmlformats.org/officeDocument/2006/relationships/chart" Target="../charts/chart95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92.xml.rels><?xml version="1.0" encoding="UTF-8" standalone="yes"?>
<Relationships xmlns="http://schemas.openxmlformats.org/package/2006/relationships"><Relationship Id="rId3" Type="http://schemas.openxmlformats.org/officeDocument/2006/relationships/notesSlide" Target="../notesSlides/notesSlide292.xml"/><Relationship Id="rId7" Type="http://schemas.openxmlformats.org/officeDocument/2006/relationships/chart" Target="../charts/chart956.xml"/><Relationship Id="rId2" Type="http://schemas.openxmlformats.org/officeDocument/2006/relationships/slideLayout" Target="../slideLayouts/slideLayout7.xml"/><Relationship Id="rId1" Type="http://schemas.openxmlformats.org/officeDocument/2006/relationships/tags" Target="../tags/tag319.xml"/><Relationship Id="rId6" Type="http://schemas.openxmlformats.org/officeDocument/2006/relationships/chart" Target="../charts/chart95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93.xml.rels><?xml version="1.0" encoding="UTF-8" standalone="yes"?>
<Relationships xmlns="http://schemas.openxmlformats.org/package/2006/relationships"><Relationship Id="rId3" Type="http://schemas.openxmlformats.org/officeDocument/2006/relationships/notesSlide" Target="../notesSlides/notesSlide293.xml"/><Relationship Id="rId7" Type="http://schemas.openxmlformats.org/officeDocument/2006/relationships/chart" Target="../charts/chart958.xml"/><Relationship Id="rId2" Type="http://schemas.openxmlformats.org/officeDocument/2006/relationships/slideLayout" Target="../slideLayouts/slideLayout7.xml"/><Relationship Id="rId1" Type="http://schemas.openxmlformats.org/officeDocument/2006/relationships/tags" Target="../tags/tag320.xml"/><Relationship Id="rId6" Type="http://schemas.openxmlformats.org/officeDocument/2006/relationships/chart" Target="../charts/chart95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94.xml.rels><?xml version="1.0" encoding="UTF-8" standalone="yes"?>
<Relationships xmlns="http://schemas.openxmlformats.org/package/2006/relationships"><Relationship Id="rId3" Type="http://schemas.openxmlformats.org/officeDocument/2006/relationships/notesSlide" Target="../notesSlides/notesSlide294.xml"/><Relationship Id="rId7" Type="http://schemas.openxmlformats.org/officeDocument/2006/relationships/chart" Target="../charts/chart960.xml"/><Relationship Id="rId2" Type="http://schemas.openxmlformats.org/officeDocument/2006/relationships/slideLayout" Target="../slideLayouts/slideLayout7.xml"/><Relationship Id="rId1" Type="http://schemas.openxmlformats.org/officeDocument/2006/relationships/tags" Target="../tags/tag321.xml"/><Relationship Id="rId6" Type="http://schemas.openxmlformats.org/officeDocument/2006/relationships/chart" Target="../charts/chart95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95.xml.rels><?xml version="1.0" encoding="UTF-8" standalone="yes"?>
<Relationships xmlns="http://schemas.openxmlformats.org/package/2006/relationships"><Relationship Id="rId3" Type="http://schemas.openxmlformats.org/officeDocument/2006/relationships/notesSlide" Target="../notesSlides/notesSlide295.xml"/><Relationship Id="rId7" Type="http://schemas.openxmlformats.org/officeDocument/2006/relationships/chart" Target="../charts/chart962.xml"/><Relationship Id="rId2" Type="http://schemas.openxmlformats.org/officeDocument/2006/relationships/slideLayout" Target="../slideLayouts/slideLayout7.xml"/><Relationship Id="rId1" Type="http://schemas.openxmlformats.org/officeDocument/2006/relationships/tags" Target="../tags/tag322.xml"/><Relationship Id="rId6" Type="http://schemas.openxmlformats.org/officeDocument/2006/relationships/chart" Target="../charts/chart96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96.xml.rels><?xml version="1.0" encoding="UTF-8" standalone="yes"?>
<Relationships xmlns="http://schemas.openxmlformats.org/package/2006/relationships"><Relationship Id="rId3" Type="http://schemas.openxmlformats.org/officeDocument/2006/relationships/notesSlide" Target="../notesSlides/notesSlide296.xml"/><Relationship Id="rId7" Type="http://schemas.openxmlformats.org/officeDocument/2006/relationships/chart" Target="../charts/chart964.xml"/><Relationship Id="rId2" Type="http://schemas.openxmlformats.org/officeDocument/2006/relationships/slideLayout" Target="../slideLayouts/slideLayout7.xml"/><Relationship Id="rId1" Type="http://schemas.openxmlformats.org/officeDocument/2006/relationships/tags" Target="../tags/tag323.xml"/><Relationship Id="rId6" Type="http://schemas.openxmlformats.org/officeDocument/2006/relationships/chart" Target="../charts/chart96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97.xml.rels><?xml version="1.0" encoding="UTF-8" standalone="yes"?>
<Relationships xmlns="http://schemas.openxmlformats.org/package/2006/relationships"><Relationship Id="rId3" Type="http://schemas.openxmlformats.org/officeDocument/2006/relationships/notesSlide" Target="../notesSlides/notesSlide297.xml"/><Relationship Id="rId7" Type="http://schemas.openxmlformats.org/officeDocument/2006/relationships/chart" Target="../charts/chart966.xml"/><Relationship Id="rId2" Type="http://schemas.openxmlformats.org/officeDocument/2006/relationships/slideLayout" Target="../slideLayouts/slideLayout7.xml"/><Relationship Id="rId1" Type="http://schemas.openxmlformats.org/officeDocument/2006/relationships/tags" Target="../tags/tag324.xml"/><Relationship Id="rId6" Type="http://schemas.openxmlformats.org/officeDocument/2006/relationships/chart" Target="../charts/chart96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98.xml.rels><?xml version="1.0" encoding="UTF-8" standalone="yes"?>
<Relationships xmlns="http://schemas.openxmlformats.org/package/2006/relationships"><Relationship Id="rId3" Type="http://schemas.openxmlformats.org/officeDocument/2006/relationships/notesSlide" Target="../notesSlides/notesSlide298.xml"/><Relationship Id="rId7" Type="http://schemas.openxmlformats.org/officeDocument/2006/relationships/chart" Target="../charts/chart968.xml"/><Relationship Id="rId2" Type="http://schemas.openxmlformats.org/officeDocument/2006/relationships/slideLayout" Target="../slideLayouts/slideLayout7.xml"/><Relationship Id="rId1" Type="http://schemas.openxmlformats.org/officeDocument/2006/relationships/tags" Target="../tags/tag325.xml"/><Relationship Id="rId6" Type="http://schemas.openxmlformats.org/officeDocument/2006/relationships/chart" Target="../charts/chart96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99.xml.rels><?xml version="1.0" encoding="UTF-8" standalone="yes"?>
<Relationships xmlns="http://schemas.openxmlformats.org/package/2006/relationships"><Relationship Id="rId3" Type="http://schemas.openxmlformats.org/officeDocument/2006/relationships/notesSlide" Target="../notesSlides/notesSlide299.xml"/><Relationship Id="rId7" Type="http://schemas.openxmlformats.org/officeDocument/2006/relationships/chart" Target="../charts/chart970.xml"/><Relationship Id="rId2" Type="http://schemas.openxmlformats.org/officeDocument/2006/relationships/slideLayout" Target="../slideLayouts/slideLayout7.xml"/><Relationship Id="rId1" Type="http://schemas.openxmlformats.org/officeDocument/2006/relationships/tags" Target="../tags/tag326.xml"/><Relationship Id="rId6" Type="http://schemas.openxmlformats.org/officeDocument/2006/relationships/chart" Target="../charts/chart96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chart" Target="../charts/chart10.xml"/><Relationship Id="rId2" Type="http://schemas.openxmlformats.org/officeDocument/2006/relationships/slideLayout" Target="../slideLayouts/slideLayout7.xml"/><Relationship Id="rId1" Type="http://schemas.openxmlformats.org/officeDocument/2006/relationships/tags" Target="../tags/tag30.xml"/><Relationship Id="rId6" Type="http://schemas.openxmlformats.org/officeDocument/2006/relationships/chart" Target="../charts/chart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0.xml.rels><?xml version="1.0" encoding="UTF-8" standalone="yes"?>
<Relationships xmlns="http://schemas.openxmlformats.org/package/2006/relationships"><Relationship Id="rId8" Type="http://schemas.openxmlformats.org/officeDocument/2006/relationships/chart" Target="../charts/chart117.xml"/><Relationship Id="rId3" Type="http://schemas.openxmlformats.org/officeDocument/2006/relationships/notesSlide" Target="../notesSlides/notesSlide30.xml"/><Relationship Id="rId7" Type="http://schemas.openxmlformats.org/officeDocument/2006/relationships/chart" Target="../charts/chart116.xml"/><Relationship Id="rId2" Type="http://schemas.openxmlformats.org/officeDocument/2006/relationships/slideLayout" Target="../slideLayouts/slideLayout7.xml"/><Relationship Id="rId1" Type="http://schemas.openxmlformats.org/officeDocument/2006/relationships/tags" Target="../tags/tag57.xml"/><Relationship Id="rId6" Type="http://schemas.openxmlformats.org/officeDocument/2006/relationships/chart" Target="../charts/chart115.xml"/><Relationship Id="rId11" Type="http://schemas.openxmlformats.org/officeDocument/2006/relationships/chart" Target="../charts/chart120.xml"/><Relationship Id="rId5" Type="http://schemas.openxmlformats.org/officeDocument/2006/relationships/image" Target="../media/image28.emf"/><Relationship Id="rId10" Type="http://schemas.openxmlformats.org/officeDocument/2006/relationships/chart" Target="../charts/chart119.xml"/><Relationship Id="rId4" Type="http://schemas.openxmlformats.org/officeDocument/2006/relationships/oleObject" Target="../embeddings/oleObject27.bin"/><Relationship Id="rId9" Type="http://schemas.openxmlformats.org/officeDocument/2006/relationships/chart" Target="../charts/chart118.xml"/></Relationships>
</file>

<file path=ppt/slides/_rels/slide300.xml.rels><?xml version="1.0" encoding="UTF-8" standalone="yes"?>
<Relationships xmlns="http://schemas.openxmlformats.org/package/2006/relationships"><Relationship Id="rId3" Type="http://schemas.openxmlformats.org/officeDocument/2006/relationships/notesSlide" Target="../notesSlides/notesSlide300.xml"/><Relationship Id="rId7" Type="http://schemas.openxmlformats.org/officeDocument/2006/relationships/chart" Target="../charts/chart972.xml"/><Relationship Id="rId2" Type="http://schemas.openxmlformats.org/officeDocument/2006/relationships/slideLayout" Target="../slideLayouts/slideLayout7.xml"/><Relationship Id="rId1" Type="http://schemas.openxmlformats.org/officeDocument/2006/relationships/tags" Target="../tags/tag327.xml"/><Relationship Id="rId6" Type="http://schemas.openxmlformats.org/officeDocument/2006/relationships/chart" Target="../charts/chart97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01.xml.rels><?xml version="1.0" encoding="UTF-8" standalone="yes"?>
<Relationships xmlns="http://schemas.openxmlformats.org/package/2006/relationships"><Relationship Id="rId3" Type="http://schemas.openxmlformats.org/officeDocument/2006/relationships/notesSlide" Target="../notesSlides/notesSlide301.xml"/><Relationship Id="rId7" Type="http://schemas.openxmlformats.org/officeDocument/2006/relationships/chart" Target="../charts/chart974.xml"/><Relationship Id="rId2" Type="http://schemas.openxmlformats.org/officeDocument/2006/relationships/slideLayout" Target="../slideLayouts/slideLayout7.xml"/><Relationship Id="rId1" Type="http://schemas.openxmlformats.org/officeDocument/2006/relationships/tags" Target="../tags/tag328.xml"/><Relationship Id="rId6" Type="http://schemas.openxmlformats.org/officeDocument/2006/relationships/chart" Target="../charts/chart97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02.xml.rels><?xml version="1.0" encoding="UTF-8" standalone="yes"?>
<Relationships xmlns="http://schemas.openxmlformats.org/package/2006/relationships"><Relationship Id="rId3" Type="http://schemas.openxmlformats.org/officeDocument/2006/relationships/notesSlide" Target="../notesSlides/notesSlide302.xml"/><Relationship Id="rId7" Type="http://schemas.openxmlformats.org/officeDocument/2006/relationships/chart" Target="../charts/chart976.xml"/><Relationship Id="rId2" Type="http://schemas.openxmlformats.org/officeDocument/2006/relationships/slideLayout" Target="../slideLayouts/slideLayout7.xml"/><Relationship Id="rId1" Type="http://schemas.openxmlformats.org/officeDocument/2006/relationships/tags" Target="../tags/tag329.xml"/><Relationship Id="rId6" Type="http://schemas.openxmlformats.org/officeDocument/2006/relationships/chart" Target="../charts/chart97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03.xml.rels><?xml version="1.0" encoding="UTF-8" standalone="yes"?>
<Relationships xmlns="http://schemas.openxmlformats.org/package/2006/relationships"><Relationship Id="rId3" Type="http://schemas.openxmlformats.org/officeDocument/2006/relationships/notesSlide" Target="../notesSlides/notesSlide303.xml"/><Relationship Id="rId7" Type="http://schemas.openxmlformats.org/officeDocument/2006/relationships/chart" Target="../charts/chart978.xml"/><Relationship Id="rId2" Type="http://schemas.openxmlformats.org/officeDocument/2006/relationships/slideLayout" Target="../slideLayouts/slideLayout7.xml"/><Relationship Id="rId1" Type="http://schemas.openxmlformats.org/officeDocument/2006/relationships/tags" Target="../tags/tag330.xml"/><Relationship Id="rId6" Type="http://schemas.openxmlformats.org/officeDocument/2006/relationships/chart" Target="../charts/chart97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04.xml.rels><?xml version="1.0" encoding="UTF-8" standalone="yes"?>
<Relationships xmlns="http://schemas.openxmlformats.org/package/2006/relationships"><Relationship Id="rId3" Type="http://schemas.openxmlformats.org/officeDocument/2006/relationships/notesSlide" Target="../notesSlides/notesSlide304.xml"/><Relationship Id="rId7" Type="http://schemas.openxmlformats.org/officeDocument/2006/relationships/chart" Target="../charts/chart980.xml"/><Relationship Id="rId2" Type="http://schemas.openxmlformats.org/officeDocument/2006/relationships/slideLayout" Target="../slideLayouts/slideLayout7.xml"/><Relationship Id="rId1" Type="http://schemas.openxmlformats.org/officeDocument/2006/relationships/tags" Target="../tags/tag331.xml"/><Relationship Id="rId6" Type="http://schemas.openxmlformats.org/officeDocument/2006/relationships/chart" Target="../charts/chart97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05.xml.rels><?xml version="1.0" encoding="UTF-8" standalone="yes"?>
<Relationships xmlns="http://schemas.openxmlformats.org/package/2006/relationships"><Relationship Id="rId3" Type="http://schemas.openxmlformats.org/officeDocument/2006/relationships/notesSlide" Target="../notesSlides/notesSlide305.xml"/><Relationship Id="rId7" Type="http://schemas.openxmlformats.org/officeDocument/2006/relationships/chart" Target="../charts/chart982.xml"/><Relationship Id="rId2" Type="http://schemas.openxmlformats.org/officeDocument/2006/relationships/slideLayout" Target="../slideLayouts/slideLayout7.xml"/><Relationship Id="rId1" Type="http://schemas.openxmlformats.org/officeDocument/2006/relationships/tags" Target="../tags/tag332.xml"/><Relationship Id="rId6" Type="http://schemas.openxmlformats.org/officeDocument/2006/relationships/chart" Target="../charts/chart98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06.xml.rels><?xml version="1.0" encoding="UTF-8" standalone="yes"?>
<Relationships xmlns="http://schemas.openxmlformats.org/package/2006/relationships"><Relationship Id="rId3" Type="http://schemas.openxmlformats.org/officeDocument/2006/relationships/notesSlide" Target="../notesSlides/notesSlide306.xml"/><Relationship Id="rId7" Type="http://schemas.openxmlformats.org/officeDocument/2006/relationships/chart" Target="../charts/chart984.xml"/><Relationship Id="rId2" Type="http://schemas.openxmlformats.org/officeDocument/2006/relationships/slideLayout" Target="../slideLayouts/slideLayout7.xml"/><Relationship Id="rId1" Type="http://schemas.openxmlformats.org/officeDocument/2006/relationships/tags" Target="../tags/tag333.xml"/><Relationship Id="rId6" Type="http://schemas.openxmlformats.org/officeDocument/2006/relationships/chart" Target="../charts/chart98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07.xml.rels><?xml version="1.0" encoding="UTF-8" standalone="yes"?>
<Relationships xmlns="http://schemas.openxmlformats.org/package/2006/relationships"><Relationship Id="rId3" Type="http://schemas.openxmlformats.org/officeDocument/2006/relationships/notesSlide" Target="../notesSlides/notesSlide307.xml"/><Relationship Id="rId7" Type="http://schemas.openxmlformats.org/officeDocument/2006/relationships/chart" Target="../charts/chart986.xml"/><Relationship Id="rId2" Type="http://schemas.openxmlformats.org/officeDocument/2006/relationships/slideLayout" Target="../slideLayouts/slideLayout7.xml"/><Relationship Id="rId1" Type="http://schemas.openxmlformats.org/officeDocument/2006/relationships/tags" Target="../tags/tag334.xml"/><Relationship Id="rId6" Type="http://schemas.openxmlformats.org/officeDocument/2006/relationships/chart" Target="../charts/chart98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08.xml.rels><?xml version="1.0" encoding="UTF-8" standalone="yes"?>
<Relationships xmlns="http://schemas.openxmlformats.org/package/2006/relationships"><Relationship Id="rId3" Type="http://schemas.openxmlformats.org/officeDocument/2006/relationships/notesSlide" Target="../notesSlides/notesSlide308.xml"/><Relationship Id="rId7" Type="http://schemas.openxmlformats.org/officeDocument/2006/relationships/chart" Target="../charts/chart988.xml"/><Relationship Id="rId2" Type="http://schemas.openxmlformats.org/officeDocument/2006/relationships/slideLayout" Target="../slideLayouts/slideLayout7.xml"/><Relationship Id="rId1" Type="http://schemas.openxmlformats.org/officeDocument/2006/relationships/tags" Target="../tags/tag335.xml"/><Relationship Id="rId6" Type="http://schemas.openxmlformats.org/officeDocument/2006/relationships/chart" Target="../charts/chart98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09.xml.rels><?xml version="1.0" encoding="UTF-8" standalone="yes"?>
<Relationships xmlns="http://schemas.openxmlformats.org/package/2006/relationships"><Relationship Id="rId3" Type="http://schemas.openxmlformats.org/officeDocument/2006/relationships/notesSlide" Target="../notesSlides/notesSlide309.xml"/><Relationship Id="rId7" Type="http://schemas.openxmlformats.org/officeDocument/2006/relationships/chart" Target="../charts/chart990.xml"/><Relationship Id="rId2" Type="http://schemas.openxmlformats.org/officeDocument/2006/relationships/slideLayout" Target="../slideLayouts/slideLayout7.xml"/><Relationship Id="rId1" Type="http://schemas.openxmlformats.org/officeDocument/2006/relationships/tags" Target="../tags/tag336.xml"/><Relationship Id="rId6" Type="http://schemas.openxmlformats.org/officeDocument/2006/relationships/chart" Target="../charts/chart98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7" Type="http://schemas.openxmlformats.org/officeDocument/2006/relationships/chart" Target="../charts/chart122.xml"/><Relationship Id="rId2" Type="http://schemas.openxmlformats.org/officeDocument/2006/relationships/slideLayout" Target="../slideLayouts/slideLayout7.xml"/><Relationship Id="rId1" Type="http://schemas.openxmlformats.org/officeDocument/2006/relationships/tags" Target="../tags/tag58.xml"/><Relationship Id="rId6" Type="http://schemas.openxmlformats.org/officeDocument/2006/relationships/chart" Target="../charts/chart12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10.xml.rels><?xml version="1.0" encoding="UTF-8" standalone="yes"?>
<Relationships xmlns="http://schemas.openxmlformats.org/package/2006/relationships"><Relationship Id="rId3" Type="http://schemas.openxmlformats.org/officeDocument/2006/relationships/notesSlide" Target="../notesSlides/notesSlide310.xml"/><Relationship Id="rId7" Type="http://schemas.openxmlformats.org/officeDocument/2006/relationships/chart" Target="../charts/chart992.xml"/><Relationship Id="rId2" Type="http://schemas.openxmlformats.org/officeDocument/2006/relationships/slideLayout" Target="../slideLayouts/slideLayout7.xml"/><Relationship Id="rId1" Type="http://schemas.openxmlformats.org/officeDocument/2006/relationships/tags" Target="../tags/tag337.xml"/><Relationship Id="rId6" Type="http://schemas.openxmlformats.org/officeDocument/2006/relationships/chart" Target="../charts/chart99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11.xml.rels><?xml version="1.0" encoding="UTF-8" standalone="yes"?>
<Relationships xmlns="http://schemas.openxmlformats.org/package/2006/relationships"><Relationship Id="rId3" Type="http://schemas.openxmlformats.org/officeDocument/2006/relationships/notesSlide" Target="../notesSlides/notesSlide311.xml"/><Relationship Id="rId7" Type="http://schemas.openxmlformats.org/officeDocument/2006/relationships/chart" Target="../charts/chart994.xml"/><Relationship Id="rId2" Type="http://schemas.openxmlformats.org/officeDocument/2006/relationships/slideLayout" Target="../slideLayouts/slideLayout7.xml"/><Relationship Id="rId1" Type="http://schemas.openxmlformats.org/officeDocument/2006/relationships/tags" Target="../tags/tag338.xml"/><Relationship Id="rId6" Type="http://schemas.openxmlformats.org/officeDocument/2006/relationships/chart" Target="../charts/chart99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12.xml.rels><?xml version="1.0" encoding="UTF-8" standalone="yes"?>
<Relationships xmlns="http://schemas.openxmlformats.org/package/2006/relationships"><Relationship Id="rId3" Type="http://schemas.openxmlformats.org/officeDocument/2006/relationships/notesSlide" Target="../notesSlides/notesSlide312.xml"/><Relationship Id="rId7" Type="http://schemas.openxmlformats.org/officeDocument/2006/relationships/chart" Target="../charts/chart996.xml"/><Relationship Id="rId2" Type="http://schemas.openxmlformats.org/officeDocument/2006/relationships/slideLayout" Target="../slideLayouts/slideLayout7.xml"/><Relationship Id="rId1" Type="http://schemas.openxmlformats.org/officeDocument/2006/relationships/tags" Target="../tags/tag339.xml"/><Relationship Id="rId6" Type="http://schemas.openxmlformats.org/officeDocument/2006/relationships/chart" Target="../charts/chart99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13.xml.rels><?xml version="1.0" encoding="UTF-8" standalone="yes"?>
<Relationships xmlns="http://schemas.openxmlformats.org/package/2006/relationships"><Relationship Id="rId3" Type="http://schemas.openxmlformats.org/officeDocument/2006/relationships/notesSlide" Target="../notesSlides/notesSlide313.xml"/><Relationship Id="rId7" Type="http://schemas.openxmlformats.org/officeDocument/2006/relationships/chart" Target="../charts/chart998.xml"/><Relationship Id="rId2" Type="http://schemas.openxmlformats.org/officeDocument/2006/relationships/slideLayout" Target="../slideLayouts/slideLayout7.xml"/><Relationship Id="rId1" Type="http://schemas.openxmlformats.org/officeDocument/2006/relationships/tags" Target="../tags/tag340.xml"/><Relationship Id="rId6" Type="http://schemas.openxmlformats.org/officeDocument/2006/relationships/chart" Target="../charts/chart99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14.xml.rels><?xml version="1.0" encoding="UTF-8" standalone="yes"?>
<Relationships xmlns="http://schemas.openxmlformats.org/package/2006/relationships"><Relationship Id="rId3" Type="http://schemas.openxmlformats.org/officeDocument/2006/relationships/notesSlide" Target="../notesSlides/notesSlide314.xml"/><Relationship Id="rId7" Type="http://schemas.openxmlformats.org/officeDocument/2006/relationships/chart" Target="../charts/chart1000.xml"/><Relationship Id="rId2" Type="http://schemas.openxmlformats.org/officeDocument/2006/relationships/slideLayout" Target="../slideLayouts/slideLayout7.xml"/><Relationship Id="rId1" Type="http://schemas.openxmlformats.org/officeDocument/2006/relationships/tags" Target="../tags/tag341.xml"/><Relationship Id="rId6" Type="http://schemas.openxmlformats.org/officeDocument/2006/relationships/chart" Target="../charts/chart99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15.xml.rels><?xml version="1.0" encoding="UTF-8" standalone="yes"?>
<Relationships xmlns="http://schemas.openxmlformats.org/package/2006/relationships"><Relationship Id="rId3" Type="http://schemas.openxmlformats.org/officeDocument/2006/relationships/notesSlide" Target="../notesSlides/notesSlide315.xml"/><Relationship Id="rId7" Type="http://schemas.openxmlformats.org/officeDocument/2006/relationships/chart" Target="../charts/chart1002.xml"/><Relationship Id="rId2" Type="http://schemas.openxmlformats.org/officeDocument/2006/relationships/slideLayout" Target="../slideLayouts/slideLayout7.xml"/><Relationship Id="rId1" Type="http://schemas.openxmlformats.org/officeDocument/2006/relationships/tags" Target="../tags/tag342.xml"/><Relationship Id="rId6" Type="http://schemas.openxmlformats.org/officeDocument/2006/relationships/chart" Target="../charts/chart100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16.xml.rels><?xml version="1.0" encoding="UTF-8" standalone="yes"?>
<Relationships xmlns="http://schemas.openxmlformats.org/package/2006/relationships"><Relationship Id="rId3" Type="http://schemas.openxmlformats.org/officeDocument/2006/relationships/notesSlide" Target="../notesSlides/notesSlide316.xml"/><Relationship Id="rId7" Type="http://schemas.openxmlformats.org/officeDocument/2006/relationships/chart" Target="../charts/chart1004.xml"/><Relationship Id="rId2" Type="http://schemas.openxmlformats.org/officeDocument/2006/relationships/slideLayout" Target="../slideLayouts/slideLayout7.xml"/><Relationship Id="rId1" Type="http://schemas.openxmlformats.org/officeDocument/2006/relationships/tags" Target="../tags/tag343.xml"/><Relationship Id="rId6" Type="http://schemas.openxmlformats.org/officeDocument/2006/relationships/chart" Target="../charts/chart100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17.xml.rels><?xml version="1.0" encoding="UTF-8" standalone="yes"?>
<Relationships xmlns="http://schemas.openxmlformats.org/package/2006/relationships"><Relationship Id="rId3" Type="http://schemas.openxmlformats.org/officeDocument/2006/relationships/notesSlide" Target="../notesSlides/notesSlide317.xml"/><Relationship Id="rId7" Type="http://schemas.openxmlformats.org/officeDocument/2006/relationships/chart" Target="../charts/chart1006.xml"/><Relationship Id="rId2" Type="http://schemas.openxmlformats.org/officeDocument/2006/relationships/slideLayout" Target="../slideLayouts/slideLayout7.xml"/><Relationship Id="rId1" Type="http://schemas.openxmlformats.org/officeDocument/2006/relationships/tags" Target="../tags/tag344.xml"/><Relationship Id="rId6" Type="http://schemas.openxmlformats.org/officeDocument/2006/relationships/chart" Target="../charts/chart100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18.xml.rels><?xml version="1.0" encoding="UTF-8" standalone="yes"?>
<Relationships xmlns="http://schemas.openxmlformats.org/package/2006/relationships"><Relationship Id="rId3" Type="http://schemas.openxmlformats.org/officeDocument/2006/relationships/notesSlide" Target="../notesSlides/notesSlide318.xml"/><Relationship Id="rId7" Type="http://schemas.openxmlformats.org/officeDocument/2006/relationships/chart" Target="../charts/chart1008.xml"/><Relationship Id="rId2" Type="http://schemas.openxmlformats.org/officeDocument/2006/relationships/slideLayout" Target="../slideLayouts/slideLayout7.xml"/><Relationship Id="rId1" Type="http://schemas.openxmlformats.org/officeDocument/2006/relationships/tags" Target="../tags/tag345.xml"/><Relationship Id="rId6" Type="http://schemas.openxmlformats.org/officeDocument/2006/relationships/chart" Target="../charts/chart100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19.xml.rels><?xml version="1.0" encoding="UTF-8" standalone="yes"?>
<Relationships xmlns="http://schemas.openxmlformats.org/package/2006/relationships"><Relationship Id="rId3" Type="http://schemas.openxmlformats.org/officeDocument/2006/relationships/notesSlide" Target="../notesSlides/notesSlide319.xml"/><Relationship Id="rId7" Type="http://schemas.openxmlformats.org/officeDocument/2006/relationships/chart" Target="../charts/chart1010.xml"/><Relationship Id="rId2" Type="http://schemas.openxmlformats.org/officeDocument/2006/relationships/slideLayout" Target="../slideLayouts/slideLayout7.xml"/><Relationship Id="rId1" Type="http://schemas.openxmlformats.org/officeDocument/2006/relationships/tags" Target="../tags/tag346.xml"/><Relationship Id="rId6" Type="http://schemas.openxmlformats.org/officeDocument/2006/relationships/chart" Target="../charts/chart100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2.xml.rels><?xml version="1.0" encoding="UTF-8" standalone="yes"?>
<Relationships xmlns="http://schemas.openxmlformats.org/package/2006/relationships"><Relationship Id="rId8" Type="http://schemas.openxmlformats.org/officeDocument/2006/relationships/chart" Target="../charts/chart125.xml"/><Relationship Id="rId3" Type="http://schemas.openxmlformats.org/officeDocument/2006/relationships/notesSlide" Target="../notesSlides/notesSlide32.xml"/><Relationship Id="rId7" Type="http://schemas.openxmlformats.org/officeDocument/2006/relationships/chart" Target="../charts/chart124.xml"/><Relationship Id="rId2" Type="http://schemas.openxmlformats.org/officeDocument/2006/relationships/slideLayout" Target="../slideLayouts/slideLayout7.xml"/><Relationship Id="rId1" Type="http://schemas.openxmlformats.org/officeDocument/2006/relationships/tags" Target="../tags/tag59.xml"/><Relationship Id="rId6" Type="http://schemas.openxmlformats.org/officeDocument/2006/relationships/chart" Target="../charts/chart123.xml"/><Relationship Id="rId11" Type="http://schemas.openxmlformats.org/officeDocument/2006/relationships/chart" Target="../charts/chart128.xml"/><Relationship Id="rId5" Type="http://schemas.openxmlformats.org/officeDocument/2006/relationships/image" Target="../media/image28.emf"/><Relationship Id="rId10" Type="http://schemas.openxmlformats.org/officeDocument/2006/relationships/chart" Target="../charts/chart127.xml"/><Relationship Id="rId4" Type="http://schemas.openxmlformats.org/officeDocument/2006/relationships/oleObject" Target="../embeddings/oleObject27.bin"/><Relationship Id="rId9" Type="http://schemas.openxmlformats.org/officeDocument/2006/relationships/chart" Target="../charts/chart126.xml"/></Relationships>
</file>

<file path=ppt/slides/_rels/slide320.xml.rels><?xml version="1.0" encoding="UTF-8" standalone="yes"?>
<Relationships xmlns="http://schemas.openxmlformats.org/package/2006/relationships"><Relationship Id="rId3" Type="http://schemas.openxmlformats.org/officeDocument/2006/relationships/notesSlide" Target="../notesSlides/notesSlide320.xml"/><Relationship Id="rId7" Type="http://schemas.openxmlformats.org/officeDocument/2006/relationships/chart" Target="../charts/chart1012.xml"/><Relationship Id="rId2" Type="http://schemas.openxmlformats.org/officeDocument/2006/relationships/slideLayout" Target="../slideLayouts/slideLayout7.xml"/><Relationship Id="rId1" Type="http://schemas.openxmlformats.org/officeDocument/2006/relationships/tags" Target="../tags/tag347.xml"/><Relationship Id="rId6" Type="http://schemas.openxmlformats.org/officeDocument/2006/relationships/chart" Target="../charts/chart101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21.xml.rels><?xml version="1.0" encoding="UTF-8" standalone="yes"?>
<Relationships xmlns="http://schemas.openxmlformats.org/package/2006/relationships"><Relationship Id="rId3" Type="http://schemas.openxmlformats.org/officeDocument/2006/relationships/notesSlide" Target="../notesSlides/notesSlide321.xml"/><Relationship Id="rId7" Type="http://schemas.openxmlformats.org/officeDocument/2006/relationships/chart" Target="../charts/chart1014.xml"/><Relationship Id="rId2" Type="http://schemas.openxmlformats.org/officeDocument/2006/relationships/slideLayout" Target="../slideLayouts/slideLayout7.xml"/><Relationship Id="rId1" Type="http://schemas.openxmlformats.org/officeDocument/2006/relationships/tags" Target="../tags/tag348.xml"/><Relationship Id="rId6" Type="http://schemas.openxmlformats.org/officeDocument/2006/relationships/chart" Target="../charts/chart101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22.xml.rels><?xml version="1.0" encoding="UTF-8" standalone="yes"?>
<Relationships xmlns="http://schemas.openxmlformats.org/package/2006/relationships"><Relationship Id="rId3" Type="http://schemas.openxmlformats.org/officeDocument/2006/relationships/notesSlide" Target="../notesSlides/notesSlide322.xml"/><Relationship Id="rId7" Type="http://schemas.openxmlformats.org/officeDocument/2006/relationships/chart" Target="../charts/chart1016.xml"/><Relationship Id="rId2" Type="http://schemas.openxmlformats.org/officeDocument/2006/relationships/slideLayout" Target="../slideLayouts/slideLayout7.xml"/><Relationship Id="rId1" Type="http://schemas.openxmlformats.org/officeDocument/2006/relationships/tags" Target="../tags/tag349.xml"/><Relationship Id="rId6" Type="http://schemas.openxmlformats.org/officeDocument/2006/relationships/chart" Target="../charts/chart101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23.xml.rels><?xml version="1.0" encoding="UTF-8" standalone="yes"?>
<Relationships xmlns="http://schemas.openxmlformats.org/package/2006/relationships"><Relationship Id="rId3" Type="http://schemas.openxmlformats.org/officeDocument/2006/relationships/notesSlide" Target="../notesSlides/notesSlide323.xml"/><Relationship Id="rId7" Type="http://schemas.openxmlformats.org/officeDocument/2006/relationships/chart" Target="../charts/chart1018.xml"/><Relationship Id="rId2" Type="http://schemas.openxmlformats.org/officeDocument/2006/relationships/slideLayout" Target="../slideLayouts/slideLayout7.xml"/><Relationship Id="rId1" Type="http://schemas.openxmlformats.org/officeDocument/2006/relationships/tags" Target="../tags/tag350.xml"/><Relationship Id="rId6" Type="http://schemas.openxmlformats.org/officeDocument/2006/relationships/chart" Target="../charts/chart101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24.xml.rels><?xml version="1.0" encoding="UTF-8" standalone="yes"?>
<Relationships xmlns="http://schemas.openxmlformats.org/package/2006/relationships"><Relationship Id="rId3" Type="http://schemas.openxmlformats.org/officeDocument/2006/relationships/notesSlide" Target="../notesSlides/notesSlide324.xml"/><Relationship Id="rId7" Type="http://schemas.openxmlformats.org/officeDocument/2006/relationships/chart" Target="../charts/chart1020.xml"/><Relationship Id="rId2" Type="http://schemas.openxmlformats.org/officeDocument/2006/relationships/slideLayout" Target="../slideLayouts/slideLayout7.xml"/><Relationship Id="rId1" Type="http://schemas.openxmlformats.org/officeDocument/2006/relationships/tags" Target="../tags/tag351.xml"/><Relationship Id="rId6" Type="http://schemas.openxmlformats.org/officeDocument/2006/relationships/chart" Target="../charts/chart101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25.xml.rels><?xml version="1.0" encoding="UTF-8" standalone="yes"?>
<Relationships xmlns="http://schemas.openxmlformats.org/package/2006/relationships"><Relationship Id="rId3" Type="http://schemas.openxmlformats.org/officeDocument/2006/relationships/notesSlide" Target="../notesSlides/notesSlide325.xml"/><Relationship Id="rId7" Type="http://schemas.openxmlformats.org/officeDocument/2006/relationships/chart" Target="../charts/chart1022.xml"/><Relationship Id="rId2" Type="http://schemas.openxmlformats.org/officeDocument/2006/relationships/slideLayout" Target="../slideLayouts/slideLayout7.xml"/><Relationship Id="rId1" Type="http://schemas.openxmlformats.org/officeDocument/2006/relationships/tags" Target="../tags/tag352.xml"/><Relationship Id="rId6" Type="http://schemas.openxmlformats.org/officeDocument/2006/relationships/chart" Target="../charts/chart102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26.xml.rels><?xml version="1.0" encoding="UTF-8" standalone="yes"?>
<Relationships xmlns="http://schemas.openxmlformats.org/package/2006/relationships"><Relationship Id="rId3" Type="http://schemas.openxmlformats.org/officeDocument/2006/relationships/notesSlide" Target="../notesSlides/notesSlide326.xml"/><Relationship Id="rId7" Type="http://schemas.openxmlformats.org/officeDocument/2006/relationships/chart" Target="../charts/chart1024.xml"/><Relationship Id="rId2" Type="http://schemas.openxmlformats.org/officeDocument/2006/relationships/slideLayout" Target="../slideLayouts/slideLayout7.xml"/><Relationship Id="rId1" Type="http://schemas.openxmlformats.org/officeDocument/2006/relationships/tags" Target="../tags/tag353.xml"/><Relationship Id="rId6" Type="http://schemas.openxmlformats.org/officeDocument/2006/relationships/chart" Target="../charts/chart102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27.xml.rels><?xml version="1.0" encoding="UTF-8" standalone="yes"?>
<Relationships xmlns="http://schemas.openxmlformats.org/package/2006/relationships"><Relationship Id="rId3" Type="http://schemas.openxmlformats.org/officeDocument/2006/relationships/notesSlide" Target="../notesSlides/notesSlide327.xml"/><Relationship Id="rId7" Type="http://schemas.openxmlformats.org/officeDocument/2006/relationships/chart" Target="../charts/chart1026.xml"/><Relationship Id="rId2" Type="http://schemas.openxmlformats.org/officeDocument/2006/relationships/slideLayout" Target="../slideLayouts/slideLayout7.xml"/><Relationship Id="rId1" Type="http://schemas.openxmlformats.org/officeDocument/2006/relationships/tags" Target="../tags/tag354.xml"/><Relationship Id="rId6" Type="http://schemas.openxmlformats.org/officeDocument/2006/relationships/chart" Target="../charts/chart102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28.xml.rels><?xml version="1.0" encoding="UTF-8" standalone="yes"?>
<Relationships xmlns="http://schemas.openxmlformats.org/package/2006/relationships"><Relationship Id="rId3" Type="http://schemas.openxmlformats.org/officeDocument/2006/relationships/notesSlide" Target="../notesSlides/notesSlide328.xml"/><Relationship Id="rId7" Type="http://schemas.openxmlformats.org/officeDocument/2006/relationships/chart" Target="../charts/chart1028.xml"/><Relationship Id="rId2" Type="http://schemas.openxmlformats.org/officeDocument/2006/relationships/slideLayout" Target="../slideLayouts/slideLayout7.xml"/><Relationship Id="rId1" Type="http://schemas.openxmlformats.org/officeDocument/2006/relationships/tags" Target="../tags/tag355.xml"/><Relationship Id="rId6" Type="http://schemas.openxmlformats.org/officeDocument/2006/relationships/chart" Target="../charts/chart102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29.xml.rels><?xml version="1.0" encoding="UTF-8" standalone="yes"?>
<Relationships xmlns="http://schemas.openxmlformats.org/package/2006/relationships"><Relationship Id="rId3" Type="http://schemas.openxmlformats.org/officeDocument/2006/relationships/notesSlide" Target="../notesSlides/notesSlide329.xml"/><Relationship Id="rId7" Type="http://schemas.openxmlformats.org/officeDocument/2006/relationships/chart" Target="../charts/chart1030.xml"/><Relationship Id="rId2" Type="http://schemas.openxmlformats.org/officeDocument/2006/relationships/slideLayout" Target="../slideLayouts/slideLayout7.xml"/><Relationship Id="rId1" Type="http://schemas.openxmlformats.org/officeDocument/2006/relationships/tags" Target="../tags/tag356.xml"/><Relationship Id="rId6" Type="http://schemas.openxmlformats.org/officeDocument/2006/relationships/chart" Target="../charts/chart102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7" Type="http://schemas.openxmlformats.org/officeDocument/2006/relationships/chart" Target="../charts/chart130.xml"/><Relationship Id="rId2" Type="http://schemas.openxmlformats.org/officeDocument/2006/relationships/slideLayout" Target="../slideLayouts/slideLayout7.xml"/><Relationship Id="rId1" Type="http://schemas.openxmlformats.org/officeDocument/2006/relationships/tags" Target="../tags/tag60.xml"/><Relationship Id="rId6" Type="http://schemas.openxmlformats.org/officeDocument/2006/relationships/chart" Target="../charts/chart12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0.xml.rels><?xml version="1.0" encoding="UTF-8" standalone="yes"?>
<Relationships xmlns="http://schemas.openxmlformats.org/package/2006/relationships"><Relationship Id="rId3" Type="http://schemas.openxmlformats.org/officeDocument/2006/relationships/notesSlide" Target="../notesSlides/notesSlide330.xml"/><Relationship Id="rId7" Type="http://schemas.openxmlformats.org/officeDocument/2006/relationships/chart" Target="../charts/chart1032.xml"/><Relationship Id="rId2" Type="http://schemas.openxmlformats.org/officeDocument/2006/relationships/slideLayout" Target="../slideLayouts/slideLayout7.xml"/><Relationship Id="rId1" Type="http://schemas.openxmlformats.org/officeDocument/2006/relationships/tags" Target="../tags/tag357.xml"/><Relationship Id="rId6" Type="http://schemas.openxmlformats.org/officeDocument/2006/relationships/chart" Target="../charts/chart103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1.xml.rels><?xml version="1.0" encoding="UTF-8" standalone="yes"?>
<Relationships xmlns="http://schemas.openxmlformats.org/package/2006/relationships"><Relationship Id="rId3" Type="http://schemas.openxmlformats.org/officeDocument/2006/relationships/notesSlide" Target="../notesSlides/notesSlide331.xml"/><Relationship Id="rId7" Type="http://schemas.openxmlformats.org/officeDocument/2006/relationships/chart" Target="../charts/chart1034.xml"/><Relationship Id="rId2" Type="http://schemas.openxmlformats.org/officeDocument/2006/relationships/slideLayout" Target="../slideLayouts/slideLayout7.xml"/><Relationship Id="rId1" Type="http://schemas.openxmlformats.org/officeDocument/2006/relationships/tags" Target="../tags/tag358.xml"/><Relationship Id="rId6" Type="http://schemas.openxmlformats.org/officeDocument/2006/relationships/chart" Target="../charts/chart103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2.xml.rels><?xml version="1.0" encoding="UTF-8" standalone="yes"?>
<Relationships xmlns="http://schemas.openxmlformats.org/package/2006/relationships"><Relationship Id="rId3" Type="http://schemas.openxmlformats.org/officeDocument/2006/relationships/notesSlide" Target="../notesSlides/notesSlide332.xml"/><Relationship Id="rId7" Type="http://schemas.openxmlformats.org/officeDocument/2006/relationships/chart" Target="../charts/chart1036.xml"/><Relationship Id="rId2" Type="http://schemas.openxmlformats.org/officeDocument/2006/relationships/slideLayout" Target="../slideLayouts/slideLayout7.xml"/><Relationship Id="rId1" Type="http://schemas.openxmlformats.org/officeDocument/2006/relationships/tags" Target="../tags/tag359.xml"/><Relationship Id="rId6" Type="http://schemas.openxmlformats.org/officeDocument/2006/relationships/chart" Target="../charts/chart103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3.xml.rels><?xml version="1.0" encoding="UTF-8" standalone="yes"?>
<Relationships xmlns="http://schemas.openxmlformats.org/package/2006/relationships"><Relationship Id="rId3" Type="http://schemas.openxmlformats.org/officeDocument/2006/relationships/notesSlide" Target="../notesSlides/notesSlide333.xml"/><Relationship Id="rId7" Type="http://schemas.openxmlformats.org/officeDocument/2006/relationships/chart" Target="../charts/chart1038.xml"/><Relationship Id="rId2" Type="http://schemas.openxmlformats.org/officeDocument/2006/relationships/slideLayout" Target="../slideLayouts/slideLayout7.xml"/><Relationship Id="rId1" Type="http://schemas.openxmlformats.org/officeDocument/2006/relationships/tags" Target="../tags/tag360.xml"/><Relationship Id="rId6" Type="http://schemas.openxmlformats.org/officeDocument/2006/relationships/chart" Target="../charts/chart103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4.xml.rels><?xml version="1.0" encoding="UTF-8" standalone="yes"?>
<Relationships xmlns="http://schemas.openxmlformats.org/package/2006/relationships"><Relationship Id="rId3" Type="http://schemas.openxmlformats.org/officeDocument/2006/relationships/notesSlide" Target="../notesSlides/notesSlide334.xml"/><Relationship Id="rId7" Type="http://schemas.openxmlformats.org/officeDocument/2006/relationships/chart" Target="../charts/chart1040.xml"/><Relationship Id="rId2" Type="http://schemas.openxmlformats.org/officeDocument/2006/relationships/slideLayout" Target="../slideLayouts/slideLayout7.xml"/><Relationship Id="rId1" Type="http://schemas.openxmlformats.org/officeDocument/2006/relationships/tags" Target="../tags/tag361.xml"/><Relationship Id="rId6" Type="http://schemas.openxmlformats.org/officeDocument/2006/relationships/chart" Target="../charts/chart103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5.xml.rels><?xml version="1.0" encoding="UTF-8" standalone="yes"?>
<Relationships xmlns="http://schemas.openxmlformats.org/package/2006/relationships"><Relationship Id="rId3" Type="http://schemas.openxmlformats.org/officeDocument/2006/relationships/notesSlide" Target="../notesSlides/notesSlide335.xml"/><Relationship Id="rId7" Type="http://schemas.openxmlformats.org/officeDocument/2006/relationships/chart" Target="../charts/chart1042.xml"/><Relationship Id="rId2" Type="http://schemas.openxmlformats.org/officeDocument/2006/relationships/slideLayout" Target="../slideLayouts/slideLayout7.xml"/><Relationship Id="rId1" Type="http://schemas.openxmlformats.org/officeDocument/2006/relationships/tags" Target="../tags/tag362.xml"/><Relationship Id="rId6" Type="http://schemas.openxmlformats.org/officeDocument/2006/relationships/chart" Target="../charts/chart104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6.xml.rels><?xml version="1.0" encoding="UTF-8" standalone="yes"?>
<Relationships xmlns="http://schemas.openxmlformats.org/package/2006/relationships"><Relationship Id="rId3" Type="http://schemas.openxmlformats.org/officeDocument/2006/relationships/notesSlide" Target="../notesSlides/notesSlide336.xml"/><Relationship Id="rId7" Type="http://schemas.openxmlformats.org/officeDocument/2006/relationships/chart" Target="../charts/chart1044.xml"/><Relationship Id="rId2" Type="http://schemas.openxmlformats.org/officeDocument/2006/relationships/slideLayout" Target="../slideLayouts/slideLayout7.xml"/><Relationship Id="rId1" Type="http://schemas.openxmlformats.org/officeDocument/2006/relationships/tags" Target="../tags/tag363.xml"/><Relationship Id="rId6" Type="http://schemas.openxmlformats.org/officeDocument/2006/relationships/chart" Target="../charts/chart104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7.xml.rels><?xml version="1.0" encoding="UTF-8" standalone="yes"?>
<Relationships xmlns="http://schemas.openxmlformats.org/package/2006/relationships"><Relationship Id="rId3" Type="http://schemas.openxmlformats.org/officeDocument/2006/relationships/notesSlide" Target="../notesSlides/notesSlide337.xml"/><Relationship Id="rId7" Type="http://schemas.openxmlformats.org/officeDocument/2006/relationships/chart" Target="../charts/chart1046.xml"/><Relationship Id="rId2" Type="http://schemas.openxmlformats.org/officeDocument/2006/relationships/slideLayout" Target="../slideLayouts/slideLayout7.xml"/><Relationship Id="rId1" Type="http://schemas.openxmlformats.org/officeDocument/2006/relationships/tags" Target="../tags/tag364.xml"/><Relationship Id="rId6" Type="http://schemas.openxmlformats.org/officeDocument/2006/relationships/chart" Target="../charts/chart104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8.xml.rels><?xml version="1.0" encoding="UTF-8" standalone="yes"?>
<Relationships xmlns="http://schemas.openxmlformats.org/package/2006/relationships"><Relationship Id="rId3" Type="http://schemas.openxmlformats.org/officeDocument/2006/relationships/notesSlide" Target="../notesSlides/notesSlide338.xml"/><Relationship Id="rId7" Type="http://schemas.openxmlformats.org/officeDocument/2006/relationships/chart" Target="../charts/chart1048.xml"/><Relationship Id="rId2" Type="http://schemas.openxmlformats.org/officeDocument/2006/relationships/slideLayout" Target="../slideLayouts/slideLayout7.xml"/><Relationship Id="rId1" Type="http://schemas.openxmlformats.org/officeDocument/2006/relationships/tags" Target="../tags/tag365.xml"/><Relationship Id="rId6" Type="http://schemas.openxmlformats.org/officeDocument/2006/relationships/chart" Target="../charts/chart104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9.xml.rels><?xml version="1.0" encoding="UTF-8" standalone="yes"?>
<Relationships xmlns="http://schemas.openxmlformats.org/package/2006/relationships"><Relationship Id="rId3" Type="http://schemas.openxmlformats.org/officeDocument/2006/relationships/notesSlide" Target="../notesSlides/notesSlide339.xml"/><Relationship Id="rId7" Type="http://schemas.openxmlformats.org/officeDocument/2006/relationships/chart" Target="../charts/chart1050.xml"/><Relationship Id="rId2" Type="http://schemas.openxmlformats.org/officeDocument/2006/relationships/slideLayout" Target="../slideLayouts/slideLayout7.xml"/><Relationship Id="rId1" Type="http://schemas.openxmlformats.org/officeDocument/2006/relationships/tags" Target="../tags/tag366.xml"/><Relationship Id="rId6" Type="http://schemas.openxmlformats.org/officeDocument/2006/relationships/chart" Target="../charts/chart104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xml.rels><?xml version="1.0" encoding="UTF-8" standalone="yes"?>
<Relationships xmlns="http://schemas.openxmlformats.org/package/2006/relationships"><Relationship Id="rId8" Type="http://schemas.openxmlformats.org/officeDocument/2006/relationships/chart" Target="../charts/chart133.xml"/><Relationship Id="rId3" Type="http://schemas.openxmlformats.org/officeDocument/2006/relationships/notesSlide" Target="../notesSlides/notesSlide34.xml"/><Relationship Id="rId7" Type="http://schemas.openxmlformats.org/officeDocument/2006/relationships/chart" Target="../charts/chart132.xml"/><Relationship Id="rId2" Type="http://schemas.openxmlformats.org/officeDocument/2006/relationships/slideLayout" Target="../slideLayouts/slideLayout7.xml"/><Relationship Id="rId1" Type="http://schemas.openxmlformats.org/officeDocument/2006/relationships/tags" Target="../tags/tag61.xml"/><Relationship Id="rId6" Type="http://schemas.openxmlformats.org/officeDocument/2006/relationships/chart" Target="../charts/chart131.xml"/><Relationship Id="rId11" Type="http://schemas.openxmlformats.org/officeDocument/2006/relationships/chart" Target="../charts/chart136.xml"/><Relationship Id="rId5" Type="http://schemas.openxmlformats.org/officeDocument/2006/relationships/image" Target="../media/image28.emf"/><Relationship Id="rId10" Type="http://schemas.openxmlformats.org/officeDocument/2006/relationships/chart" Target="../charts/chart135.xml"/><Relationship Id="rId4" Type="http://schemas.openxmlformats.org/officeDocument/2006/relationships/oleObject" Target="../embeddings/oleObject27.bin"/><Relationship Id="rId9" Type="http://schemas.openxmlformats.org/officeDocument/2006/relationships/chart" Target="../charts/chart134.xml"/></Relationships>
</file>

<file path=ppt/slides/_rels/slide340.xml.rels><?xml version="1.0" encoding="UTF-8" standalone="yes"?>
<Relationships xmlns="http://schemas.openxmlformats.org/package/2006/relationships"><Relationship Id="rId3" Type="http://schemas.openxmlformats.org/officeDocument/2006/relationships/notesSlide" Target="../notesSlides/notesSlide340.xml"/><Relationship Id="rId7" Type="http://schemas.openxmlformats.org/officeDocument/2006/relationships/chart" Target="../charts/chart1052.xml"/><Relationship Id="rId2" Type="http://schemas.openxmlformats.org/officeDocument/2006/relationships/slideLayout" Target="../slideLayouts/slideLayout7.xml"/><Relationship Id="rId1" Type="http://schemas.openxmlformats.org/officeDocument/2006/relationships/tags" Target="../tags/tag367.xml"/><Relationship Id="rId6" Type="http://schemas.openxmlformats.org/officeDocument/2006/relationships/chart" Target="../charts/chart105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1.xml.rels><?xml version="1.0" encoding="UTF-8" standalone="yes"?>
<Relationships xmlns="http://schemas.openxmlformats.org/package/2006/relationships"><Relationship Id="rId3" Type="http://schemas.openxmlformats.org/officeDocument/2006/relationships/notesSlide" Target="../notesSlides/notesSlide341.xml"/><Relationship Id="rId7" Type="http://schemas.openxmlformats.org/officeDocument/2006/relationships/chart" Target="../charts/chart1054.xml"/><Relationship Id="rId2" Type="http://schemas.openxmlformats.org/officeDocument/2006/relationships/slideLayout" Target="../slideLayouts/slideLayout7.xml"/><Relationship Id="rId1" Type="http://schemas.openxmlformats.org/officeDocument/2006/relationships/tags" Target="../tags/tag368.xml"/><Relationship Id="rId6" Type="http://schemas.openxmlformats.org/officeDocument/2006/relationships/chart" Target="../charts/chart105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2.xml.rels><?xml version="1.0" encoding="UTF-8" standalone="yes"?>
<Relationships xmlns="http://schemas.openxmlformats.org/package/2006/relationships"><Relationship Id="rId3" Type="http://schemas.openxmlformats.org/officeDocument/2006/relationships/notesSlide" Target="../notesSlides/notesSlide342.xml"/><Relationship Id="rId7" Type="http://schemas.openxmlformats.org/officeDocument/2006/relationships/chart" Target="../charts/chart1056.xml"/><Relationship Id="rId2" Type="http://schemas.openxmlformats.org/officeDocument/2006/relationships/slideLayout" Target="../slideLayouts/slideLayout7.xml"/><Relationship Id="rId1" Type="http://schemas.openxmlformats.org/officeDocument/2006/relationships/tags" Target="../tags/tag369.xml"/><Relationship Id="rId6" Type="http://schemas.openxmlformats.org/officeDocument/2006/relationships/chart" Target="../charts/chart105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3.xml.rels><?xml version="1.0" encoding="UTF-8" standalone="yes"?>
<Relationships xmlns="http://schemas.openxmlformats.org/package/2006/relationships"><Relationship Id="rId3" Type="http://schemas.openxmlformats.org/officeDocument/2006/relationships/notesSlide" Target="../notesSlides/notesSlide343.xml"/><Relationship Id="rId7" Type="http://schemas.openxmlformats.org/officeDocument/2006/relationships/chart" Target="../charts/chart1058.xml"/><Relationship Id="rId2" Type="http://schemas.openxmlformats.org/officeDocument/2006/relationships/slideLayout" Target="../slideLayouts/slideLayout7.xml"/><Relationship Id="rId1" Type="http://schemas.openxmlformats.org/officeDocument/2006/relationships/tags" Target="../tags/tag370.xml"/><Relationship Id="rId6" Type="http://schemas.openxmlformats.org/officeDocument/2006/relationships/chart" Target="../charts/chart105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4.xml.rels><?xml version="1.0" encoding="UTF-8" standalone="yes"?>
<Relationships xmlns="http://schemas.openxmlformats.org/package/2006/relationships"><Relationship Id="rId3" Type="http://schemas.openxmlformats.org/officeDocument/2006/relationships/notesSlide" Target="../notesSlides/notesSlide344.xml"/><Relationship Id="rId7" Type="http://schemas.openxmlformats.org/officeDocument/2006/relationships/chart" Target="../charts/chart1060.xml"/><Relationship Id="rId2" Type="http://schemas.openxmlformats.org/officeDocument/2006/relationships/slideLayout" Target="../slideLayouts/slideLayout7.xml"/><Relationship Id="rId1" Type="http://schemas.openxmlformats.org/officeDocument/2006/relationships/tags" Target="../tags/tag371.xml"/><Relationship Id="rId6" Type="http://schemas.openxmlformats.org/officeDocument/2006/relationships/chart" Target="../charts/chart105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5.xml.rels><?xml version="1.0" encoding="UTF-8" standalone="yes"?>
<Relationships xmlns="http://schemas.openxmlformats.org/package/2006/relationships"><Relationship Id="rId3" Type="http://schemas.openxmlformats.org/officeDocument/2006/relationships/notesSlide" Target="../notesSlides/notesSlide345.xml"/><Relationship Id="rId7" Type="http://schemas.openxmlformats.org/officeDocument/2006/relationships/chart" Target="../charts/chart1062.xml"/><Relationship Id="rId2" Type="http://schemas.openxmlformats.org/officeDocument/2006/relationships/slideLayout" Target="../slideLayouts/slideLayout7.xml"/><Relationship Id="rId1" Type="http://schemas.openxmlformats.org/officeDocument/2006/relationships/tags" Target="../tags/tag372.xml"/><Relationship Id="rId6" Type="http://schemas.openxmlformats.org/officeDocument/2006/relationships/chart" Target="../charts/chart106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6.xml.rels><?xml version="1.0" encoding="UTF-8" standalone="yes"?>
<Relationships xmlns="http://schemas.openxmlformats.org/package/2006/relationships"><Relationship Id="rId3" Type="http://schemas.openxmlformats.org/officeDocument/2006/relationships/notesSlide" Target="../notesSlides/notesSlide346.xml"/><Relationship Id="rId7" Type="http://schemas.openxmlformats.org/officeDocument/2006/relationships/chart" Target="../charts/chart1064.xml"/><Relationship Id="rId2" Type="http://schemas.openxmlformats.org/officeDocument/2006/relationships/slideLayout" Target="../slideLayouts/slideLayout7.xml"/><Relationship Id="rId1" Type="http://schemas.openxmlformats.org/officeDocument/2006/relationships/tags" Target="../tags/tag373.xml"/><Relationship Id="rId6" Type="http://schemas.openxmlformats.org/officeDocument/2006/relationships/chart" Target="../charts/chart106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7.xml.rels><?xml version="1.0" encoding="UTF-8" standalone="yes"?>
<Relationships xmlns="http://schemas.openxmlformats.org/package/2006/relationships"><Relationship Id="rId3" Type="http://schemas.openxmlformats.org/officeDocument/2006/relationships/notesSlide" Target="../notesSlides/notesSlide347.xml"/><Relationship Id="rId7" Type="http://schemas.openxmlformats.org/officeDocument/2006/relationships/chart" Target="../charts/chart1066.xml"/><Relationship Id="rId2" Type="http://schemas.openxmlformats.org/officeDocument/2006/relationships/slideLayout" Target="../slideLayouts/slideLayout7.xml"/><Relationship Id="rId1" Type="http://schemas.openxmlformats.org/officeDocument/2006/relationships/tags" Target="../tags/tag374.xml"/><Relationship Id="rId6" Type="http://schemas.openxmlformats.org/officeDocument/2006/relationships/chart" Target="../charts/chart106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8.xml.rels><?xml version="1.0" encoding="UTF-8" standalone="yes"?>
<Relationships xmlns="http://schemas.openxmlformats.org/package/2006/relationships"><Relationship Id="rId3" Type="http://schemas.openxmlformats.org/officeDocument/2006/relationships/notesSlide" Target="../notesSlides/notesSlide348.xml"/><Relationship Id="rId7" Type="http://schemas.openxmlformats.org/officeDocument/2006/relationships/chart" Target="../charts/chart1068.xml"/><Relationship Id="rId2" Type="http://schemas.openxmlformats.org/officeDocument/2006/relationships/slideLayout" Target="../slideLayouts/slideLayout7.xml"/><Relationship Id="rId1" Type="http://schemas.openxmlformats.org/officeDocument/2006/relationships/tags" Target="../tags/tag375.xml"/><Relationship Id="rId6" Type="http://schemas.openxmlformats.org/officeDocument/2006/relationships/chart" Target="../charts/chart106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9.xml.rels><?xml version="1.0" encoding="UTF-8" standalone="yes"?>
<Relationships xmlns="http://schemas.openxmlformats.org/package/2006/relationships"><Relationship Id="rId3" Type="http://schemas.openxmlformats.org/officeDocument/2006/relationships/notesSlide" Target="../notesSlides/notesSlide349.xml"/><Relationship Id="rId7" Type="http://schemas.openxmlformats.org/officeDocument/2006/relationships/chart" Target="../charts/chart1070.xml"/><Relationship Id="rId2" Type="http://schemas.openxmlformats.org/officeDocument/2006/relationships/slideLayout" Target="../slideLayouts/slideLayout7.xml"/><Relationship Id="rId1" Type="http://schemas.openxmlformats.org/officeDocument/2006/relationships/tags" Target="../tags/tag376.xml"/><Relationship Id="rId6" Type="http://schemas.openxmlformats.org/officeDocument/2006/relationships/chart" Target="../charts/chart106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7" Type="http://schemas.openxmlformats.org/officeDocument/2006/relationships/chart" Target="../charts/chart138.xml"/><Relationship Id="rId2" Type="http://schemas.openxmlformats.org/officeDocument/2006/relationships/slideLayout" Target="../slideLayouts/slideLayout7.xml"/><Relationship Id="rId1" Type="http://schemas.openxmlformats.org/officeDocument/2006/relationships/tags" Target="../tags/tag62.xml"/><Relationship Id="rId6" Type="http://schemas.openxmlformats.org/officeDocument/2006/relationships/chart" Target="../charts/chart13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0.xml.rels><?xml version="1.0" encoding="UTF-8" standalone="yes"?>
<Relationships xmlns="http://schemas.openxmlformats.org/package/2006/relationships"><Relationship Id="rId3" Type="http://schemas.openxmlformats.org/officeDocument/2006/relationships/notesSlide" Target="../notesSlides/notesSlide350.xml"/><Relationship Id="rId7" Type="http://schemas.openxmlformats.org/officeDocument/2006/relationships/chart" Target="../charts/chart1072.xml"/><Relationship Id="rId2" Type="http://schemas.openxmlformats.org/officeDocument/2006/relationships/slideLayout" Target="../slideLayouts/slideLayout7.xml"/><Relationship Id="rId1" Type="http://schemas.openxmlformats.org/officeDocument/2006/relationships/tags" Target="../tags/tag377.xml"/><Relationship Id="rId6" Type="http://schemas.openxmlformats.org/officeDocument/2006/relationships/chart" Target="../charts/chart107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1.xml.rels><?xml version="1.0" encoding="UTF-8" standalone="yes"?>
<Relationships xmlns="http://schemas.openxmlformats.org/package/2006/relationships"><Relationship Id="rId3" Type="http://schemas.openxmlformats.org/officeDocument/2006/relationships/notesSlide" Target="../notesSlides/notesSlide351.xml"/><Relationship Id="rId7" Type="http://schemas.openxmlformats.org/officeDocument/2006/relationships/chart" Target="../charts/chart1074.xml"/><Relationship Id="rId2" Type="http://schemas.openxmlformats.org/officeDocument/2006/relationships/slideLayout" Target="../slideLayouts/slideLayout7.xml"/><Relationship Id="rId1" Type="http://schemas.openxmlformats.org/officeDocument/2006/relationships/tags" Target="../tags/tag378.xml"/><Relationship Id="rId6" Type="http://schemas.openxmlformats.org/officeDocument/2006/relationships/chart" Target="../charts/chart107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2.xml.rels><?xml version="1.0" encoding="UTF-8" standalone="yes"?>
<Relationships xmlns="http://schemas.openxmlformats.org/package/2006/relationships"><Relationship Id="rId3" Type="http://schemas.openxmlformats.org/officeDocument/2006/relationships/notesSlide" Target="../notesSlides/notesSlide352.xml"/><Relationship Id="rId7" Type="http://schemas.openxmlformats.org/officeDocument/2006/relationships/chart" Target="../charts/chart1076.xml"/><Relationship Id="rId2" Type="http://schemas.openxmlformats.org/officeDocument/2006/relationships/slideLayout" Target="../slideLayouts/slideLayout7.xml"/><Relationship Id="rId1" Type="http://schemas.openxmlformats.org/officeDocument/2006/relationships/tags" Target="../tags/tag379.xml"/><Relationship Id="rId6" Type="http://schemas.openxmlformats.org/officeDocument/2006/relationships/chart" Target="../charts/chart107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3.xml.rels><?xml version="1.0" encoding="UTF-8" standalone="yes"?>
<Relationships xmlns="http://schemas.openxmlformats.org/package/2006/relationships"><Relationship Id="rId3" Type="http://schemas.openxmlformats.org/officeDocument/2006/relationships/notesSlide" Target="../notesSlides/notesSlide353.xml"/><Relationship Id="rId7" Type="http://schemas.openxmlformats.org/officeDocument/2006/relationships/chart" Target="../charts/chart1078.xml"/><Relationship Id="rId2" Type="http://schemas.openxmlformats.org/officeDocument/2006/relationships/slideLayout" Target="../slideLayouts/slideLayout7.xml"/><Relationship Id="rId1" Type="http://schemas.openxmlformats.org/officeDocument/2006/relationships/tags" Target="../tags/tag380.xml"/><Relationship Id="rId6" Type="http://schemas.openxmlformats.org/officeDocument/2006/relationships/chart" Target="../charts/chart107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4.xml.rels><?xml version="1.0" encoding="UTF-8" standalone="yes"?>
<Relationships xmlns="http://schemas.openxmlformats.org/package/2006/relationships"><Relationship Id="rId3" Type="http://schemas.openxmlformats.org/officeDocument/2006/relationships/notesSlide" Target="../notesSlides/notesSlide354.xml"/><Relationship Id="rId7" Type="http://schemas.openxmlformats.org/officeDocument/2006/relationships/chart" Target="../charts/chart1080.xml"/><Relationship Id="rId2" Type="http://schemas.openxmlformats.org/officeDocument/2006/relationships/slideLayout" Target="../slideLayouts/slideLayout7.xml"/><Relationship Id="rId1" Type="http://schemas.openxmlformats.org/officeDocument/2006/relationships/tags" Target="../tags/tag381.xml"/><Relationship Id="rId6" Type="http://schemas.openxmlformats.org/officeDocument/2006/relationships/chart" Target="../charts/chart107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5.xml.rels><?xml version="1.0" encoding="UTF-8" standalone="yes"?>
<Relationships xmlns="http://schemas.openxmlformats.org/package/2006/relationships"><Relationship Id="rId3" Type="http://schemas.openxmlformats.org/officeDocument/2006/relationships/notesSlide" Target="../notesSlides/notesSlide355.xml"/><Relationship Id="rId7" Type="http://schemas.openxmlformats.org/officeDocument/2006/relationships/chart" Target="../charts/chart1082.xml"/><Relationship Id="rId2" Type="http://schemas.openxmlformats.org/officeDocument/2006/relationships/slideLayout" Target="../slideLayouts/slideLayout7.xml"/><Relationship Id="rId1" Type="http://schemas.openxmlformats.org/officeDocument/2006/relationships/tags" Target="../tags/tag382.xml"/><Relationship Id="rId6" Type="http://schemas.openxmlformats.org/officeDocument/2006/relationships/chart" Target="../charts/chart108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6.xml.rels><?xml version="1.0" encoding="UTF-8" standalone="yes"?>
<Relationships xmlns="http://schemas.openxmlformats.org/package/2006/relationships"><Relationship Id="rId3" Type="http://schemas.openxmlformats.org/officeDocument/2006/relationships/notesSlide" Target="../notesSlides/notesSlide356.xml"/><Relationship Id="rId7" Type="http://schemas.openxmlformats.org/officeDocument/2006/relationships/chart" Target="../charts/chart1084.xml"/><Relationship Id="rId2" Type="http://schemas.openxmlformats.org/officeDocument/2006/relationships/slideLayout" Target="../slideLayouts/slideLayout7.xml"/><Relationship Id="rId1" Type="http://schemas.openxmlformats.org/officeDocument/2006/relationships/tags" Target="../tags/tag383.xml"/><Relationship Id="rId6" Type="http://schemas.openxmlformats.org/officeDocument/2006/relationships/chart" Target="../charts/chart108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7.xml.rels><?xml version="1.0" encoding="UTF-8" standalone="yes"?>
<Relationships xmlns="http://schemas.openxmlformats.org/package/2006/relationships"><Relationship Id="rId3" Type="http://schemas.openxmlformats.org/officeDocument/2006/relationships/notesSlide" Target="../notesSlides/notesSlide357.xml"/><Relationship Id="rId7" Type="http://schemas.openxmlformats.org/officeDocument/2006/relationships/chart" Target="../charts/chart1086.xml"/><Relationship Id="rId2" Type="http://schemas.openxmlformats.org/officeDocument/2006/relationships/slideLayout" Target="../slideLayouts/slideLayout7.xml"/><Relationship Id="rId1" Type="http://schemas.openxmlformats.org/officeDocument/2006/relationships/tags" Target="../tags/tag384.xml"/><Relationship Id="rId6" Type="http://schemas.openxmlformats.org/officeDocument/2006/relationships/chart" Target="../charts/chart108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8.xml.rels><?xml version="1.0" encoding="UTF-8" standalone="yes"?>
<Relationships xmlns="http://schemas.openxmlformats.org/package/2006/relationships"><Relationship Id="rId3" Type="http://schemas.openxmlformats.org/officeDocument/2006/relationships/notesSlide" Target="../notesSlides/notesSlide358.xml"/><Relationship Id="rId7" Type="http://schemas.openxmlformats.org/officeDocument/2006/relationships/chart" Target="../charts/chart1088.xml"/><Relationship Id="rId2" Type="http://schemas.openxmlformats.org/officeDocument/2006/relationships/slideLayout" Target="../slideLayouts/slideLayout7.xml"/><Relationship Id="rId1" Type="http://schemas.openxmlformats.org/officeDocument/2006/relationships/tags" Target="../tags/tag385.xml"/><Relationship Id="rId6" Type="http://schemas.openxmlformats.org/officeDocument/2006/relationships/chart" Target="../charts/chart108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9.xml.rels><?xml version="1.0" encoding="UTF-8" standalone="yes"?>
<Relationships xmlns="http://schemas.openxmlformats.org/package/2006/relationships"><Relationship Id="rId3" Type="http://schemas.openxmlformats.org/officeDocument/2006/relationships/notesSlide" Target="../notesSlides/notesSlide359.xml"/><Relationship Id="rId7" Type="http://schemas.openxmlformats.org/officeDocument/2006/relationships/chart" Target="../charts/chart1090.xml"/><Relationship Id="rId2" Type="http://schemas.openxmlformats.org/officeDocument/2006/relationships/slideLayout" Target="../slideLayouts/slideLayout7.xml"/><Relationship Id="rId1" Type="http://schemas.openxmlformats.org/officeDocument/2006/relationships/tags" Target="../tags/tag386.xml"/><Relationship Id="rId6" Type="http://schemas.openxmlformats.org/officeDocument/2006/relationships/chart" Target="../charts/chart108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xml.rels><?xml version="1.0" encoding="UTF-8" standalone="yes"?>
<Relationships xmlns="http://schemas.openxmlformats.org/package/2006/relationships"><Relationship Id="rId8" Type="http://schemas.openxmlformats.org/officeDocument/2006/relationships/chart" Target="../charts/chart141.xml"/><Relationship Id="rId3" Type="http://schemas.openxmlformats.org/officeDocument/2006/relationships/notesSlide" Target="../notesSlides/notesSlide36.xml"/><Relationship Id="rId7" Type="http://schemas.openxmlformats.org/officeDocument/2006/relationships/chart" Target="../charts/chart140.xml"/><Relationship Id="rId2" Type="http://schemas.openxmlformats.org/officeDocument/2006/relationships/slideLayout" Target="../slideLayouts/slideLayout7.xml"/><Relationship Id="rId1" Type="http://schemas.openxmlformats.org/officeDocument/2006/relationships/tags" Target="../tags/tag63.xml"/><Relationship Id="rId6" Type="http://schemas.openxmlformats.org/officeDocument/2006/relationships/chart" Target="../charts/chart139.xml"/><Relationship Id="rId11" Type="http://schemas.openxmlformats.org/officeDocument/2006/relationships/chart" Target="../charts/chart144.xml"/><Relationship Id="rId5" Type="http://schemas.openxmlformats.org/officeDocument/2006/relationships/image" Target="../media/image28.emf"/><Relationship Id="rId10" Type="http://schemas.openxmlformats.org/officeDocument/2006/relationships/chart" Target="../charts/chart143.xml"/><Relationship Id="rId4" Type="http://schemas.openxmlformats.org/officeDocument/2006/relationships/oleObject" Target="../embeddings/oleObject27.bin"/><Relationship Id="rId9" Type="http://schemas.openxmlformats.org/officeDocument/2006/relationships/chart" Target="../charts/chart142.xml"/></Relationships>
</file>

<file path=ppt/slides/_rels/slide360.xml.rels><?xml version="1.0" encoding="UTF-8" standalone="yes"?>
<Relationships xmlns="http://schemas.openxmlformats.org/package/2006/relationships"><Relationship Id="rId3" Type="http://schemas.openxmlformats.org/officeDocument/2006/relationships/notesSlide" Target="../notesSlides/notesSlide360.xml"/><Relationship Id="rId7" Type="http://schemas.openxmlformats.org/officeDocument/2006/relationships/chart" Target="../charts/chart1092.xml"/><Relationship Id="rId2" Type="http://schemas.openxmlformats.org/officeDocument/2006/relationships/slideLayout" Target="../slideLayouts/slideLayout7.xml"/><Relationship Id="rId1" Type="http://schemas.openxmlformats.org/officeDocument/2006/relationships/tags" Target="../tags/tag387.xml"/><Relationship Id="rId6" Type="http://schemas.openxmlformats.org/officeDocument/2006/relationships/chart" Target="../charts/chart109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1.xml.rels><?xml version="1.0" encoding="UTF-8" standalone="yes"?>
<Relationships xmlns="http://schemas.openxmlformats.org/package/2006/relationships"><Relationship Id="rId3" Type="http://schemas.openxmlformats.org/officeDocument/2006/relationships/notesSlide" Target="../notesSlides/notesSlide361.xml"/><Relationship Id="rId7" Type="http://schemas.openxmlformats.org/officeDocument/2006/relationships/chart" Target="../charts/chart1094.xml"/><Relationship Id="rId2" Type="http://schemas.openxmlformats.org/officeDocument/2006/relationships/slideLayout" Target="../slideLayouts/slideLayout7.xml"/><Relationship Id="rId1" Type="http://schemas.openxmlformats.org/officeDocument/2006/relationships/tags" Target="../tags/tag388.xml"/><Relationship Id="rId6" Type="http://schemas.openxmlformats.org/officeDocument/2006/relationships/chart" Target="../charts/chart109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2.xml.rels><?xml version="1.0" encoding="UTF-8" standalone="yes"?>
<Relationships xmlns="http://schemas.openxmlformats.org/package/2006/relationships"><Relationship Id="rId3" Type="http://schemas.openxmlformats.org/officeDocument/2006/relationships/notesSlide" Target="../notesSlides/notesSlide362.xml"/><Relationship Id="rId7" Type="http://schemas.openxmlformats.org/officeDocument/2006/relationships/chart" Target="../charts/chart1096.xml"/><Relationship Id="rId2" Type="http://schemas.openxmlformats.org/officeDocument/2006/relationships/slideLayout" Target="../slideLayouts/slideLayout7.xml"/><Relationship Id="rId1" Type="http://schemas.openxmlformats.org/officeDocument/2006/relationships/tags" Target="../tags/tag389.xml"/><Relationship Id="rId6" Type="http://schemas.openxmlformats.org/officeDocument/2006/relationships/chart" Target="../charts/chart109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3.xml.rels><?xml version="1.0" encoding="UTF-8" standalone="yes"?>
<Relationships xmlns="http://schemas.openxmlformats.org/package/2006/relationships"><Relationship Id="rId3" Type="http://schemas.openxmlformats.org/officeDocument/2006/relationships/notesSlide" Target="../notesSlides/notesSlide363.xml"/><Relationship Id="rId7" Type="http://schemas.openxmlformats.org/officeDocument/2006/relationships/chart" Target="../charts/chart1098.xml"/><Relationship Id="rId2" Type="http://schemas.openxmlformats.org/officeDocument/2006/relationships/slideLayout" Target="../slideLayouts/slideLayout7.xml"/><Relationship Id="rId1" Type="http://schemas.openxmlformats.org/officeDocument/2006/relationships/tags" Target="../tags/tag390.xml"/><Relationship Id="rId6" Type="http://schemas.openxmlformats.org/officeDocument/2006/relationships/chart" Target="../charts/chart109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4.xml.rels><?xml version="1.0" encoding="UTF-8" standalone="yes"?>
<Relationships xmlns="http://schemas.openxmlformats.org/package/2006/relationships"><Relationship Id="rId3" Type="http://schemas.openxmlformats.org/officeDocument/2006/relationships/notesSlide" Target="../notesSlides/notesSlide364.xml"/><Relationship Id="rId7" Type="http://schemas.openxmlformats.org/officeDocument/2006/relationships/chart" Target="../charts/chart1100.xml"/><Relationship Id="rId2" Type="http://schemas.openxmlformats.org/officeDocument/2006/relationships/slideLayout" Target="../slideLayouts/slideLayout7.xml"/><Relationship Id="rId1" Type="http://schemas.openxmlformats.org/officeDocument/2006/relationships/tags" Target="../tags/tag391.xml"/><Relationship Id="rId6" Type="http://schemas.openxmlformats.org/officeDocument/2006/relationships/chart" Target="../charts/chart109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5.xml.rels><?xml version="1.0" encoding="UTF-8" standalone="yes"?>
<Relationships xmlns="http://schemas.openxmlformats.org/package/2006/relationships"><Relationship Id="rId3" Type="http://schemas.openxmlformats.org/officeDocument/2006/relationships/notesSlide" Target="../notesSlides/notesSlide365.xml"/><Relationship Id="rId7" Type="http://schemas.openxmlformats.org/officeDocument/2006/relationships/chart" Target="../charts/chart1102.xml"/><Relationship Id="rId2" Type="http://schemas.openxmlformats.org/officeDocument/2006/relationships/slideLayout" Target="../slideLayouts/slideLayout7.xml"/><Relationship Id="rId1" Type="http://schemas.openxmlformats.org/officeDocument/2006/relationships/tags" Target="../tags/tag392.xml"/><Relationship Id="rId6" Type="http://schemas.openxmlformats.org/officeDocument/2006/relationships/chart" Target="../charts/chart110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6.xml.rels><?xml version="1.0" encoding="UTF-8" standalone="yes"?>
<Relationships xmlns="http://schemas.openxmlformats.org/package/2006/relationships"><Relationship Id="rId3" Type="http://schemas.openxmlformats.org/officeDocument/2006/relationships/notesSlide" Target="../notesSlides/notesSlide366.xml"/><Relationship Id="rId7" Type="http://schemas.openxmlformats.org/officeDocument/2006/relationships/chart" Target="../charts/chart1104.xml"/><Relationship Id="rId2" Type="http://schemas.openxmlformats.org/officeDocument/2006/relationships/slideLayout" Target="../slideLayouts/slideLayout7.xml"/><Relationship Id="rId1" Type="http://schemas.openxmlformats.org/officeDocument/2006/relationships/tags" Target="../tags/tag393.xml"/><Relationship Id="rId6" Type="http://schemas.openxmlformats.org/officeDocument/2006/relationships/chart" Target="../charts/chart110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7.xml.rels><?xml version="1.0" encoding="UTF-8" standalone="yes"?>
<Relationships xmlns="http://schemas.openxmlformats.org/package/2006/relationships"><Relationship Id="rId3" Type="http://schemas.openxmlformats.org/officeDocument/2006/relationships/notesSlide" Target="../notesSlides/notesSlide367.xml"/><Relationship Id="rId7" Type="http://schemas.openxmlformats.org/officeDocument/2006/relationships/chart" Target="../charts/chart1106.xml"/><Relationship Id="rId2" Type="http://schemas.openxmlformats.org/officeDocument/2006/relationships/slideLayout" Target="../slideLayouts/slideLayout7.xml"/><Relationship Id="rId1" Type="http://schemas.openxmlformats.org/officeDocument/2006/relationships/tags" Target="../tags/tag394.xml"/><Relationship Id="rId6" Type="http://schemas.openxmlformats.org/officeDocument/2006/relationships/chart" Target="../charts/chart110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8.xml.rels><?xml version="1.0" encoding="UTF-8" standalone="yes"?>
<Relationships xmlns="http://schemas.openxmlformats.org/package/2006/relationships"><Relationship Id="rId3" Type="http://schemas.openxmlformats.org/officeDocument/2006/relationships/notesSlide" Target="../notesSlides/notesSlide368.xml"/><Relationship Id="rId7" Type="http://schemas.openxmlformats.org/officeDocument/2006/relationships/chart" Target="../charts/chart1108.xml"/><Relationship Id="rId2" Type="http://schemas.openxmlformats.org/officeDocument/2006/relationships/slideLayout" Target="../slideLayouts/slideLayout7.xml"/><Relationship Id="rId1" Type="http://schemas.openxmlformats.org/officeDocument/2006/relationships/tags" Target="../tags/tag395.xml"/><Relationship Id="rId6" Type="http://schemas.openxmlformats.org/officeDocument/2006/relationships/chart" Target="../charts/chart110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9.xml.rels><?xml version="1.0" encoding="UTF-8" standalone="yes"?>
<Relationships xmlns="http://schemas.openxmlformats.org/package/2006/relationships"><Relationship Id="rId3" Type="http://schemas.openxmlformats.org/officeDocument/2006/relationships/notesSlide" Target="../notesSlides/notesSlide369.xml"/><Relationship Id="rId7" Type="http://schemas.openxmlformats.org/officeDocument/2006/relationships/chart" Target="../charts/chart1110.xml"/><Relationship Id="rId2" Type="http://schemas.openxmlformats.org/officeDocument/2006/relationships/slideLayout" Target="../slideLayouts/slideLayout7.xml"/><Relationship Id="rId1" Type="http://schemas.openxmlformats.org/officeDocument/2006/relationships/tags" Target="../tags/tag396.xml"/><Relationship Id="rId6" Type="http://schemas.openxmlformats.org/officeDocument/2006/relationships/chart" Target="../charts/chart110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7" Type="http://schemas.openxmlformats.org/officeDocument/2006/relationships/chart" Target="../charts/chart146.xml"/><Relationship Id="rId2" Type="http://schemas.openxmlformats.org/officeDocument/2006/relationships/slideLayout" Target="../slideLayouts/slideLayout7.xml"/><Relationship Id="rId1" Type="http://schemas.openxmlformats.org/officeDocument/2006/relationships/tags" Target="../tags/tag64.xml"/><Relationship Id="rId6" Type="http://schemas.openxmlformats.org/officeDocument/2006/relationships/chart" Target="../charts/chart14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0.xml.rels><?xml version="1.0" encoding="UTF-8" standalone="yes"?>
<Relationships xmlns="http://schemas.openxmlformats.org/package/2006/relationships"><Relationship Id="rId3" Type="http://schemas.openxmlformats.org/officeDocument/2006/relationships/notesSlide" Target="../notesSlides/notesSlide370.xml"/><Relationship Id="rId7" Type="http://schemas.openxmlformats.org/officeDocument/2006/relationships/chart" Target="../charts/chart1112.xml"/><Relationship Id="rId2" Type="http://schemas.openxmlformats.org/officeDocument/2006/relationships/slideLayout" Target="../slideLayouts/slideLayout7.xml"/><Relationship Id="rId1" Type="http://schemas.openxmlformats.org/officeDocument/2006/relationships/tags" Target="../tags/tag397.xml"/><Relationship Id="rId6" Type="http://schemas.openxmlformats.org/officeDocument/2006/relationships/chart" Target="../charts/chart111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1.xml.rels><?xml version="1.0" encoding="UTF-8" standalone="yes"?>
<Relationships xmlns="http://schemas.openxmlformats.org/package/2006/relationships"><Relationship Id="rId3" Type="http://schemas.openxmlformats.org/officeDocument/2006/relationships/notesSlide" Target="../notesSlides/notesSlide371.xml"/><Relationship Id="rId7" Type="http://schemas.openxmlformats.org/officeDocument/2006/relationships/chart" Target="../charts/chart1114.xml"/><Relationship Id="rId2" Type="http://schemas.openxmlformats.org/officeDocument/2006/relationships/slideLayout" Target="../slideLayouts/slideLayout7.xml"/><Relationship Id="rId1" Type="http://schemas.openxmlformats.org/officeDocument/2006/relationships/tags" Target="../tags/tag398.xml"/><Relationship Id="rId6" Type="http://schemas.openxmlformats.org/officeDocument/2006/relationships/chart" Target="../charts/chart111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2.xml.rels><?xml version="1.0" encoding="UTF-8" standalone="yes"?>
<Relationships xmlns="http://schemas.openxmlformats.org/package/2006/relationships"><Relationship Id="rId3" Type="http://schemas.openxmlformats.org/officeDocument/2006/relationships/notesSlide" Target="../notesSlides/notesSlide372.xml"/><Relationship Id="rId7" Type="http://schemas.openxmlformats.org/officeDocument/2006/relationships/chart" Target="../charts/chart1116.xml"/><Relationship Id="rId2" Type="http://schemas.openxmlformats.org/officeDocument/2006/relationships/slideLayout" Target="../slideLayouts/slideLayout7.xml"/><Relationship Id="rId1" Type="http://schemas.openxmlformats.org/officeDocument/2006/relationships/tags" Target="../tags/tag399.xml"/><Relationship Id="rId6" Type="http://schemas.openxmlformats.org/officeDocument/2006/relationships/chart" Target="../charts/chart111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xml.rels><?xml version="1.0" encoding="UTF-8" standalone="yes"?>
<Relationships xmlns="http://schemas.openxmlformats.org/package/2006/relationships"><Relationship Id="rId8" Type="http://schemas.openxmlformats.org/officeDocument/2006/relationships/chart" Target="../charts/chart149.xml"/><Relationship Id="rId3" Type="http://schemas.openxmlformats.org/officeDocument/2006/relationships/notesSlide" Target="../notesSlides/notesSlide38.xml"/><Relationship Id="rId7" Type="http://schemas.openxmlformats.org/officeDocument/2006/relationships/chart" Target="../charts/chart148.xml"/><Relationship Id="rId2" Type="http://schemas.openxmlformats.org/officeDocument/2006/relationships/slideLayout" Target="../slideLayouts/slideLayout7.xml"/><Relationship Id="rId1" Type="http://schemas.openxmlformats.org/officeDocument/2006/relationships/tags" Target="../tags/tag65.xml"/><Relationship Id="rId6" Type="http://schemas.openxmlformats.org/officeDocument/2006/relationships/chart" Target="../charts/chart147.xml"/><Relationship Id="rId11" Type="http://schemas.openxmlformats.org/officeDocument/2006/relationships/chart" Target="../charts/chart152.xml"/><Relationship Id="rId5" Type="http://schemas.openxmlformats.org/officeDocument/2006/relationships/image" Target="../media/image28.emf"/><Relationship Id="rId10" Type="http://schemas.openxmlformats.org/officeDocument/2006/relationships/chart" Target="../charts/chart151.xml"/><Relationship Id="rId4" Type="http://schemas.openxmlformats.org/officeDocument/2006/relationships/oleObject" Target="../embeddings/oleObject27.bin"/><Relationship Id="rId9" Type="http://schemas.openxmlformats.org/officeDocument/2006/relationships/chart" Target="../charts/chart150.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7" Type="http://schemas.openxmlformats.org/officeDocument/2006/relationships/chart" Target="../charts/chart154.xml"/><Relationship Id="rId2" Type="http://schemas.openxmlformats.org/officeDocument/2006/relationships/slideLayout" Target="../slideLayouts/slideLayout7.xml"/><Relationship Id="rId1" Type="http://schemas.openxmlformats.org/officeDocument/2006/relationships/tags" Target="../tags/tag66.xml"/><Relationship Id="rId6" Type="http://schemas.openxmlformats.org/officeDocument/2006/relationships/chart" Target="../charts/chart15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xml.rels><?xml version="1.0" encoding="UTF-8" standalone="yes"?>
<Relationships xmlns="http://schemas.openxmlformats.org/package/2006/relationships"><Relationship Id="rId8" Type="http://schemas.openxmlformats.org/officeDocument/2006/relationships/chart" Target="../charts/chart13.xml"/><Relationship Id="rId3" Type="http://schemas.openxmlformats.org/officeDocument/2006/relationships/notesSlide" Target="../notesSlides/notesSlide4.xml"/><Relationship Id="rId7" Type="http://schemas.openxmlformats.org/officeDocument/2006/relationships/chart" Target="../charts/chart12.xml"/><Relationship Id="rId2" Type="http://schemas.openxmlformats.org/officeDocument/2006/relationships/slideLayout" Target="../slideLayouts/slideLayout7.xml"/><Relationship Id="rId1" Type="http://schemas.openxmlformats.org/officeDocument/2006/relationships/tags" Target="../tags/tag31.xml"/><Relationship Id="rId6" Type="http://schemas.openxmlformats.org/officeDocument/2006/relationships/chart" Target="../charts/chart11.xml"/><Relationship Id="rId11" Type="http://schemas.openxmlformats.org/officeDocument/2006/relationships/chart" Target="../charts/chart16.xml"/><Relationship Id="rId5" Type="http://schemas.openxmlformats.org/officeDocument/2006/relationships/image" Target="../media/image28.emf"/><Relationship Id="rId10" Type="http://schemas.openxmlformats.org/officeDocument/2006/relationships/chart" Target="../charts/chart15.xml"/><Relationship Id="rId4" Type="http://schemas.openxmlformats.org/officeDocument/2006/relationships/oleObject" Target="../embeddings/oleObject27.bin"/><Relationship Id="rId9" Type="http://schemas.openxmlformats.org/officeDocument/2006/relationships/chart" Target="../charts/chart14.xml"/></Relationships>
</file>

<file path=ppt/slides/_rels/slide40.xml.rels><?xml version="1.0" encoding="UTF-8" standalone="yes"?>
<Relationships xmlns="http://schemas.openxmlformats.org/package/2006/relationships"><Relationship Id="rId8" Type="http://schemas.openxmlformats.org/officeDocument/2006/relationships/chart" Target="../charts/chart157.xml"/><Relationship Id="rId3" Type="http://schemas.openxmlformats.org/officeDocument/2006/relationships/notesSlide" Target="../notesSlides/notesSlide40.xml"/><Relationship Id="rId7" Type="http://schemas.openxmlformats.org/officeDocument/2006/relationships/chart" Target="../charts/chart156.xml"/><Relationship Id="rId2" Type="http://schemas.openxmlformats.org/officeDocument/2006/relationships/slideLayout" Target="../slideLayouts/slideLayout7.xml"/><Relationship Id="rId1" Type="http://schemas.openxmlformats.org/officeDocument/2006/relationships/tags" Target="../tags/tag67.xml"/><Relationship Id="rId6" Type="http://schemas.openxmlformats.org/officeDocument/2006/relationships/chart" Target="../charts/chart155.xml"/><Relationship Id="rId11" Type="http://schemas.openxmlformats.org/officeDocument/2006/relationships/chart" Target="../charts/chart160.xml"/><Relationship Id="rId5" Type="http://schemas.openxmlformats.org/officeDocument/2006/relationships/image" Target="../media/image28.emf"/><Relationship Id="rId10" Type="http://schemas.openxmlformats.org/officeDocument/2006/relationships/chart" Target="../charts/chart159.xml"/><Relationship Id="rId4" Type="http://schemas.openxmlformats.org/officeDocument/2006/relationships/oleObject" Target="../embeddings/oleObject27.bin"/><Relationship Id="rId9" Type="http://schemas.openxmlformats.org/officeDocument/2006/relationships/chart" Target="../charts/chart158.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7" Type="http://schemas.openxmlformats.org/officeDocument/2006/relationships/chart" Target="../charts/chart162.xml"/><Relationship Id="rId2" Type="http://schemas.openxmlformats.org/officeDocument/2006/relationships/slideLayout" Target="../slideLayouts/slideLayout7.xml"/><Relationship Id="rId1" Type="http://schemas.openxmlformats.org/officeDocument/2006/relationships/tags" Target="../tags/tag68.xml"/><Relationship Id="rId6" Type="http://schemas.openxmlformats.org/officeDocument/2006/relationships/chart" Target="../charts/chart16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2.xml.rels><?xml version="1.0" encoding="UTF-8" standalone="yes"?>
<Relationships xmlns="http://schemas.openxmlformats.org/package/2006/relationships"><Relationship Id="rId8" Type="http://schemas.openxmlformats.org/officeDocument/2006/relationships/chart" Target="../charts/chart165.xml"/><Relationship Id="rId3" Type="http://schemas.openxmlformats.org/officeDocument/2006/relationships/notesSlide" Target="../notesSlides/notesSlide42.xml"/><Relationship Id="rId7" Type="http://schemas.openxmlformats.org/officeDocument/2006/relationships/chart" Target="../charts/chart164.xml"/><Relationship Id="rId2" Type="http://schemas.openxmlformats.org/officeDocument/2006/relationships/slideLayout" Target="../slideLayouts/slideLayout7.xml"/><Relationship Id="rId1" Type="http://schemas.openxmlformats.org/officeDocument/2006/relationships/tags" Target="../tags/tag69.xml"/><Relationship Id="rId6" Type="http://schemas.openxmlformats.org/officeDocument/2006/relationships/chart" Target="../charts/chart163.xml"/><Relationship Id="rId11" Type="http://schemas.openxmlformats.org/officeDocument/2006/relationships/chart" Target="../charts/chart168.xml"/><Relationship Id="rId5" Type="http://schemas.openxmlformats.org/officeDocument/2006/relationships/image" Target="../media/image28.emf"/><Relationship Id="rId10" Type="http://schemas.openxmlformats.org/officeDocument/2006/relationships/chart" Target="../charts/chart167.xml"/><Relationship Id="rId4" Type="http://schemas.openxmlformats.org/officeDocument/2006/relationships/oleObject" Target="../embeddings/oleObject27.bin"/><Relationship Id="rId9" Type="http://schemas.openxmlformats.org/officeDocument/2006/relationships/chart" Target="../charts/chart166.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7" Type="http://schemas.openxmlformats.org/officeDocument/2006/relationships/chart" Target="../charts/chart170.xml"/><Relationship Id="rId2" Type="http://schemas.openxmlformats.org/officeDocument/2006/relationships/slideLayout" Target="../slideLayouts/slideLayout7.xml"/><Relationship Id="rId1" Type="http://schemas.openxmlformats.org/officeDocument/2006/relationships/tags" Target="../tags/tag70.xml"/><Relationship Id="rId6" Type="http://schemas.openxmlformats.org/officeDocument/2006/relationships/chart" Target="../charts/chart16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4.xml.rels><?xml version="1.0" encoding="UTF-8" standalone="yes"?>
<Relationships xmlns="http://schemas.openxmlformats.org/package/2006/relationships"><Relationship Id="rId8" Type="http://schemas.openxmlformats.org/officeDocument/2006/relationships/chart" Target="../charts/chart173.xml"/><Relationship Id="rId3" Type="http://schemas.openxmlformats.org/officeDocument/2006/relationships/notesSlide" Target="../notesSlides/notesSlide44.xml"/><Relationship Id="rId7" Type="http://schemas.openxmlformats.org/officeDocument/2006/relationships/chart" Target="../charts/chart172.xml"/><Relationship Id="rId2" Type="http://schemas.openxmlformats.org/officeDocument/2006/relationships/slideLayout" Target="../slideLayouts/slideLayout7.xml"/><Relationship Id="rId1" Type="http://schemas.openxmlformats.org/officeDocument/2006/relationships/tags" Target="../tags/tag71.xml"/><Relationship Id="rId6" Type="http://schemas.openxmlformats.org/officeDocument/2006/relationships/chart" Target="../charts/chart171.xml"/><Relationship Id="rId11" Type="http://schemas.openxmlformats.org/officeDocument/2006/relationships/chart" Target="../charts/chart176.xml"/><Relationship Id="rId5" Type="http://schemas.openxmlformats.org/officeDocument/2006/relationships/image" Target="../media/image28.emf"/><Relationship Id="rId10" Type="http://schemas.openxmlformats.org/officeDocument/2006/relationships/chart" Target="../charts/chart175.xml"/><Relationship Id="rId4" Type="http://schemas.openxmlformats.org/officeDocument/2006/relationships/oleObject" Target="../embeddings/oleObject27.bin"/><Relationship Id="rId9" Type="http://schemas.openxmlformats.org/officeDocument/2006/relationships/chart" Target="../charts/chart174.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7" Type="http://schemas.openxmlformats.org/officeDocument/2006/relationships/chart" Target="../charts/chart178.xml"/><Relationship Id="rId2" Type="http://schemas.openxmlformats.org/officeDocument/2006/relationships/slideLayout" Target="../slideLayouts/slideLayout7.xml"/><Relationship Id="rId1" Type="http://schemas.openxmlformats.org/officeDocument/2006/relationships/tags" Target="../tags/tag72.xml"/><Relationship Id="rId6" Type="http://schemas.openxmlformats.org/officeDocument/2006/relationships/chart" Target="../charts/chart17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6.xml.rels><?xml version="1.0" encoding="UTF-8" standalone="yes"?>
<Relationships xmlns="http://schemas.openxmlformats.org/package/2006/relationships"><Relationship Id="rId8" Type="http://schemas.openxmlformats.org/officeDocument/2006/relationships/chart" Target="../charts/chart181.xml"/><Relationship Id="rId3" Type="http://schemas.openxmlformats.org/officeDocument/2006/relationships/notesSlide" Target="../notesSlides/notesSlide46.xml"/><Relationship Id="rId7" Type="http://schemas.openxmlformats.org/officeDocument/2006/relationships/chart" Target="../charts/chart180.xml"/><Relationship Id="rId2" Type="http://schemas.openxmlformats.org/officeDocument/2006/relationships/slideLayout" Target="../slideLayouts/slideLayout7.xml"/><Relationship Id="rId1" Type="http://schemas.openxmlformats.org/officeDocument/2006/relationships/tags" Target="../tags/tag73.xml"/><Relationship Id="rId6" Type="http://schemas.openxmlformats.org/officeDocument/2006/relationships/chart" Target="../charts/chart179.xml"/><Relationship Id="rId11" Type="http://schemas.openxmlformats.org/officeDocument/2006/relationships/chart" Target="../charts/chart184.xml"/><Relationship Id="rId5" Type="http://schemas.openxmlformats.org/officeDocument/2006/relationships/image" Target="../media/image28.emf"/><Relationship Id="rId10" Type="http://schemas.openxmlformats.org/officeDocument/2006/relationships/chart" Target="../charts/chart183.xml"/><Relationship Id="rId4" Type="http://schemas.openxmlformats.org/officeDocument/2006/relationships/oleObject" Target="../embeddings/oleObject27.bin"/><Relationship Id="rId9" Type="http://schemas.openxmlformats.org/officeDocument/2006/relationships/chart" Target="../charts/chart182.xm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7.xml"/><Relationship Id="rId7" Type="http://schemas.openxmlformats.org/officeDocument/2006/relationships/chart" Target="../charts/chart186.xml"/><Relationship Id="rId2" Type="http://schemas.openxmlformats.org/officeDocument/2006/relationships/slideLayout" Target="../slideLayouts/slideLayout7.xml"/><Relationship Id="rId1" Type="http://schemas.openxmlformats.org/officeDocument/2006/relationships/tags" Target="../tags/tag74.xml"/><Relationship Id="rId6" Type="http://schemas.openxmlformats.org/officeDocument/2006/relationships/chart" Target="../charts/chart18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8.xml.rels><?xml version="1.0" encoding="UTF-8" standalone="yes"?>
<Relationships xmlns="http://schemas.openxmlformats.org/package/2006/relationships"><Relationship Id="rId8" Type="http://schemas.openxmlformats.org/officeDocument/2006/relationships/chart" Target="../charts/chart189.xml"/><Relationship Id="rId3" Type="http://schemas.openxmlformats.org/officeDocument/2006/relationships/notesSlide" Target="../notesSlides/notesSlide48.xml"/><Relationship Id="rId7" Type="http://schemas.openxmlformats.org/officeDocument/2006/relationships/chart" Target="../charts/chart188.xml"/><Relationship Id="rId2" Type="http://schemas.openxmlformats.org/officeDocument/2006/relationships/slideLayout" Target="../slideLayouts/slideLayout7.xml"/><Relationship Id="rId1" Type="http://schemas.openxmlformats.org/officeDocument/2006/relationships/tags" Target="../tags/tag75.xml"/><Relationship Id="rId6" Type="http://schemas.openxmlformats.org/officeDocument/2006/relationships/chart" Target="../charts/chart187.xml"/><Relationship Id="rId11" Type="http://schemas.openxmlformats.org/officeDocument/2006/relationships/chart" Target="../charts/chart192.xml"/><Relationship Id="rId5" Type="http://schemas.openxmlformats.org/officeDocument/2006/relationships/image" Target="../media/image28.emf"/><Relationship Id="rId10" Type="http://schemas.openxmlformats.org/officeDocument/2006/relationships/chart" Target="../charts/chart191.xml"/><Relationship Id="rId4" Type="http://schemas.openxmlformats.org/officeDocument/2006/relationships/oleObject" Target="../embeddings/oleObject27.bin"/><Relationship Id="rId9" Type="http://schemas.openxmlformats.org/officeDocument/2006/relationships/chart" Target="../charts/chart190.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7" Type="http://schemas.openxmlformats.org/officeDocument/2006/relationships/chart" Target="../charts/chart194.xml"/><Relationship Id="rId2" Type="http://schemas.openxmlformats.org/officeDocument/2006/relationships/slideLayout" Target="../slideLayouts/slideLayout7.xml"/><Relationship Id="rId1" Type="http://schemas.openxmlformats.org/officeDocument/2006/relationships/tags" Target="../tags/tag76.xml"/><Relationship Id="rId6" Type="http://schemas.openxmlformats.org/officeDocument/2006/relationships/chart" Target="../charts/chart19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chart" Target="../charts/chart18.xml"/><Relationship Id="rId2" Type="http://schemas.openxmlformats.org/officeDocument/2006/relationships/slideLayout" Target="../slideLayouts/slideLayout7.xml"/><Relationship Id="rId1" Type="http://schemas.openxmlformats.org/officeDocument/2006/relationships/tags" Target="../tags/tag32.xml"/><Relationship Id="rId6" Type="http://schemas.openxmlformats.org/officeDocument/2006/relationships/chart" Target="../charts/chart1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0.xml.rels><?xml version="1.0" encoding="UTF-8" standalone="yes"?>
<Relationships xmlns="http://schemas.openxmlformats.org/package/2006/relationships"><Relationship Id="rId8" Type="http://schemas.openxmlformats.org/officeDocument/2006/relationships/chart" Target="../charts/chart197.xml"/><Relationship Id="rId3" Type="http://schemas.openxmlformats.org/officeDocument/2006/relationships/notesSlide" Target="../notesSlides/notesSlide50.xml"/><Relationship Id="rId7" Type="http://schemas.openxmlformats.org/officeDocument/2006/relationships/chart" Target="../charts/chart196.xml"/><Relationship Id="rId2" Type="http://schemas.openxmlformats.org/officeDocument/2006/relationships/slideLayout" Target="../slideLayouts/slideLayout7.xml"/><Relationship Id="rId1" Type="http://schemas.openxmlformats.org/officeDocument/2006/relationships/tags" Target="../tags/tag77.xml"/><Relationship Id="rId6" Type="http://schemas.openxmlformats.org/officeDocument/2006/relationships/chart" Target="../charts/chart195.xml"/><Relationship Id="rId11" Type="http://schemas.openxmlformats.org/officeDocument/2006/relationships/chart" Target="../charts/chart200.xml"/><Relationship Id="rId5" Type="http://schemas.openxmlformats.org/officeDocument/2006/relationships/image" Target="../media/image28.emf"/><Relationship Id="rId10" Type="http://schemas.openxmlformats.org/officeDocument/2006/relationships/chart" Target="../charts/chart199.xml"/><Relationship Id="rId4" Type="http://schemas.openxmlformats.org/officeDocument/2006/relationships/oleObject" Target="../embeddings/oleObject27.bin"/><Relationship Id="rId9" Type="http://schemas.openxmlformats.org/officeDocument/2006/relationships/chart" Target="../charts/chart198.xm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51.xml"/><Relationship Id="rId7" Type="http://schemas.openxmlformats.org/officeDocument/2006/relationships/chart" Target="../charts/chart202.xml"/><Relationship Id="rId2" Type="http://schemas.openxmlformats.org/officeDocument/2006/relationships/slideLayout" Target="../slideLayouts/slideLayout7.xml"/><Relationship Id="rId1" Type="http://schemas.openxmlformats.org/officeDocument/2006/relationships/tags" Target="../tags/tag78.xml"/><Relationship Id="rId6" Type="http://schemas.openxmlformats.org/officeDocument/2006/relationships/chart" Target="../charts/chart20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2.xml.rels><?xml version="1.0" encoding="UTF-8" standalone="yes"?>
<Relationships xmlns="http://schemas.openxmlformats.org/package/2006/relationships"><Relationship Id="rId8" Type="http://schemas.openxmlformats.org/officeDocument/2006/relationships/chart" Target="../charts/chart205.xml"/><Relationship Id="rId3" Type="http://schemas.openxmlformats.org/officeDocument/2006/relationships/notesSlide" Target="../notesSlides/notesSlide52.xml"/><Relationship Id="rId7" Type="http://schemas.openxmlformats.org/officeDocument/2006/relationships/chart" Target="../charts/chart204.xml"/><Relationship Id="rId2" Type="http://schemas.openxmlformats.org/officeDocument/2006/relationships/slideLayout" Target="../slideLayouts/slideLayout7.xml"/><Relationship Id="rId1" Type="http://schemas.openxmlformats.org/officeDocument/2006/relationships/tags" Target="../tags/tag79.xml"/><Relationship Id="rId6" Type="http://schemas.openxmlformats.org/officeDocument/2006/relationships/chart" Target="../charts/chart203.xml"/><Relationship Id="rId11" Type="http://schemas.openxmlformats.org/officeDocument/2006/relationships/chart" Target="../charts/chart208.xml"/><Relationship Id="rId5" Type="http://schemas.openxmlformats.org/officeDocument/2006/relationships/image" Target="../media/image28.emf"/><Relationship Id="rId10" Type="http://schemas.openxmlformats.org/officeDocument/2006/relationships/chart" Target="../charts/chart207.xml"/><Relationship Id="rId4" Type="http://schemas.openxmlformats.org/officeDocument/2006/relationships/oleObject" Target="../embeddings/oleObject27.bin"/><Relationship Id="rId9" Type="http://schemas.openxmlformats.org/officeDocument/2006/relationships/chart" Target="../charts/chart206.xml"/></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53.xml"/><Relationship Id="rId7" Type="http://schemas.openxmlformats.org/officeDocument/2006/relationships/chart" Target="../charts/chart210.xml"/><Relationship Id="rId2" Type="http://schemas.openxmlformats.org/officeDocument/2006/relationships/slideLayout" Target="../slideLayouts/slideLayout7.xml"/><Relationship Id="rId1" Type="http://schemas.openxmlformats.org/officeDocument/2006/relationships/tags" Target="../tags/tag80.xml"/><Relationship Id="rId6" Type="http://schemas.openxmlformats.org/officeDocument/2006/relationships/chart" Target="../charts/chart20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4.xml.rels><?xml version="1.0" encoding="UTF-8" standalone="yes"?>
<Relationships xmlns="http://schemas.openxmlformats.org/package/2006/relationships"><Relationship Id="rId8" Type="http://schemas.openxmlformats.org/officeDocument/2006/relationships/chart" Target="../charts/chart213.xml"/><Relationship Id="rId3" Type="http://schemas.openxmlformats.org/officeDocument/2006/relationships/notesSlide" Target="../notesSlides/notesSlide54.xml"/><Relationship Id="rId7" Type="http://schemas.openxmlformats.org/officeDocument/2006/relationships/chart" Target="../charts/chart212.xml"/><Relationship Id="rId2" Type="http://schemas.openxmlformats.org/officeDocument/2006/relationships/slideLayout" Target="../slideLayouts/slideLayout7.xml"/><Relationship Id="rId1" Type="http://schemas.openxmlformats.org/officeDocument/2006/relationships/tags" Target="../tags/tag81.xml"/><Relationship Id="rId6" Type="http://schemas.openxmlformats.org/officeDocument/2006/relationships/chart" Target="../charts/chart211.xml"/><Relationship Id="rId11" Type="http://schemas.openxmlformats.org/officeDocument/2006/relationships/chart" Target="../charts/chart216.xml"/><Relationship Id="rId5" Type="http://schemas.openxmlformats.org/officeDocument/2006/relationships/image" Target="../media/image28.emf"/><Relationship Id="rId10" Type="http://schemas.openxmlformats.org/officeDocument/2006/relationships/chart" Target="../charts/chart215.xml"/><Relationship Id="rId4" Type="http://schemas.openxmlformats.org/officeDocument/2006/relationships/oleObject" Target="../embeddings/oleObject27.bin"/><Relationship Id="rId9" Type="http://schemas.openxmlformats.org/officeDocument/2006/relationships/chart" Target="../charts/chart214.xm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5.xml"/><Relationship Id="rId7" Type="http://schemas.openxmlformats.org/officeDocument/2006/relationships/chart" Target="../charts/chart218.xml"/><Relationship Id="rId2" Type="http://schemas.openxmlformats.org/officeDocument/2006/relationships/slideLayout" Target="../slideLayouts/slideLayout7.xml"/><Relationship Id="rId1" Type="http://schemas.openxmlformats.org/officeDocument/2006/relationships/tags" Target="../tags/tag82.xml"/><Relationship Id="rId6" Type="http://schemas.openxmlformats.org/officeDocument/2006/relationships/chart" Target="../charts/chart21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6.xml.rels><?xml version="1.0" encoding="UTF-8" standalone="yes"?>
<Relationships xmlns="http://schemas.openxmlformats.org/package/2006/relationships"><Relationship Id="rId8" Type="http://schemas.openxmlformats.org/officeDocument/2006/relationships/chart" Target="../charts/chart221.xml"/><Relationship Id="rId3" Type="http://schemas.openxmlformats.org/officeDocument/2006/relationships/notesSlide" Target="../notesSlides/notesSlide56.xml"/><Relationship Id="rId7" Type="http://schemas.openxmlformats.org/officeDocument/2006/relationships/chart" Target="../charts/chart220.xml"/><Relationship Id="rId2" Type="http://schemas.openxmlformats.org/officeDocument/2006/relationships/slideLayout" Target="../slideLayouts/slideLayout7.xml"/><Relationship Id="rId1" Type="http://schemas.openxmlformats.org/officeDocument/2006/relationships/tags" Target="../tags/tag83.xml"/><Relationship Id="rId6" Type="http://schemas.openxmlformats.org/officeDocument/2006/relationships/chart" Target="../charts/chart219.xml"/><Relationship Id="rId11" Type="http://schemas.openxmlformats.org/officeDocument/2006/relationships/chart" Target="../charts/chart224.xml"/><Relationship Id="rId5" Type="http://schemas.openxmlformats.org/officeDocument/2006/relationships/image" Target="../media/image28.emf"/><Relationship Id="rId10" Type="http://schemas.openxmlformats.org/officeDocument/2006/relationships/chart" Target="../charts/chart223.xml"/><Relationship Id="rId4" Type="http://schemas.openxmlformats.org/officeDocument/2006/relationships/oleObject" Target="../embeddings/oleObject27.bin"/><Relationship Id="rId9" Type="http://schemas.openxmlformats.org/officeDocument/2006/relationships/chart" Target="../charts/chart222.xml"/></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7.xml"/><Relationship Id="rId7" Type="http://schemas.openxmlformats.org/officeDocument/2006/relationships/chart" Target="../charts/chart226.xml"/><Relationship Id="rId2" Type="http://schemas.openxmlformats.org/officeDocument/2006/relationships/slideLayout" Target="../slideLayouts/slideLayout7.xml"/><Relationship Id="rId1" Type="http://schemas.openxmlformats.org/officeDocument/2006/relationships/tags" Target="../tags/tag84.xml"/><Relationship Id="rId6" Type="http://schemas.openxmlformats.org/officeDocument/2006/relationships/chart" Target="../charts/chart22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8.xml.rels><?xml version="1.0" encoding="UTF-8" standalone="yes"?>
<Relationships xmlns="http://schemas.openxmlformats.org/package/2006/relationships"><Relationship Id="rId8" Type="http://schemas.openxmlformats.org/officeDocument/2006/relationships/chart" Target="../charts/chart229.xml"/><Relationship Id="rId3" Type="http://schemas.openxmlformats.org/officeDocument/2006/relationships/notesSlide" Target="../notesSlides/notesSlide58.xml"/><Relationship Id="rId7" Type="http://schemas.openxmlformats.org/officeDocument/2006/relationships/chart" Target="../charts/chart228.xml"/><Relationship Id="rId2" Type="http://schemas.openxmlformats.org/officeDocument/2006/relationships/slideLayout" Target="../slideLayouts/slideLayout7.xml"/><Relationship Id="rId1" Type="http://schemas.openxmlformats.org/officeDocument/2006/relationships/tags" Target="../tags/tag85.xml"/><Relationship Id="rId6" Type="http://schemas.openxmlformats.org/officeDocument/2006/relationships/chart" Target="../charts/chart227.xml"/><Relationship Id="rId11" Type="http://schemas.openxmlformats.org/officeDocument/2006/relationships/chart" Target="../charts/chart232.xml"/><Relationship Id="rId5" Type="http://schemas.openxmlformats.org/officeDocument/2006/relationships/image" Target="../media/image28.emf"/><Relationship Id="rId10" Type="http://schemas.openxmlformats.org/officeDocument/2006/relationships/chart" Target="../charts/chart231.xml"/><Relationship Id="rId4" Type="http://schemas.openxmlformats.org/officeDocument/2006/relationships/oleObject" Target="../embeddings/oleObject27.bin"/><Relationship Id="rId9" Type="http://schemas.openxmlformats.org/officeDocument/2006/relationships/chart" Target="../charts/chart230.xml"/></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9.xml"/><Relationship Id="rId7" Type="http://schemas.openxmlformats.org/officeDocument/2006/relationships/chart" Target="../charts/chart234.xml"/><Relationship Id="rId2" Type="http://schemas.openxmlformats.org/officeDocument/2006/relationships/slideLayout" Target="../slideLayouts/slideLayout7.xml"/><Relationship Id="rId1" Type="http://schemas.openxmlformats.org/officeDocument/2006/relationships/tags" Target="../tags/tag86.xml"/><Relationship Id="rId6" Type="http://schemas.openxmlformats.org/officeDocument/2006/relationships/chart" Target="../charts/chart23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6.xml.rels><?xml version="1.0" encoding="UTF-8" standalone="yes"?>
<Relationships xmlns="http://schemas.openxmlformats.org/package/2006/relationships"><Relationship Id="rId8" Type="http://schemas.openxmlformats.org/officeDocument/2006/relationships/chart" Target="../charts/chart21.xml"/><Relationship Id="rId3" Type="http://schemas.openxmlformats.org/officeDocument/2006/relationships/notesSlide" Target="../notesSlides/notesSlide6.xml"/><Relationship Id="rId7" Type="http://schemas.openxmlformats.org/officeDocument/2006/relationships/chart" Target="../charts/chart20.xml"/><Relationship Id="rId2" Type="http://schemas.openxmlformats.org/officeDocument/2006/relationships/slideLayout" Target="../slideLayouts/slideLayout7.xml"/><Relationship Id="rId1" Type="http://schemas.openxmlformats.org/officeDocument/2006/relationships/tags" Target="../tags/tag33.xml"/><Relationship Id="rId6" Type="http://schemas.openxmlformats.org/officeDocument/2006/relationships/chart" Target="../charts/chart19.xml"/><Relationship Id="rId11" Type="http://schemas.openxmlformats.org/officeDocument/2006/relationships/chart" Target="../charts/chart24.xml"/><Relationship Id="rId5" Type="http://schemas.openxmlformats.org/officeDocument/2006/relationships/image" Target="../media/image28.emf"/><Relationship Id="rId10" Type="http://schemas.openxmlformats.org/officeDocument/2006/relationships/chart" Target="../charts/chart23.xml"/><Relationship Id="rId4" Type="http://schemas.openxmlformats.org/officeDocument/2006/relationships/oleObject" Target="../embeddings/oleObject27.bin"/><Relationship Id="rId9" Type="http://schemas.openxmlformats.org/officeDocument/2006/relationships/chart" Target="../charts/chart22.xml"/></Relationships>
</file>

<file path=ppt/slides/_rels/slide60.xml.rels><?xml version="1.0" encoding="UTF-8" standalone="yes"?>
<Relationships xmlns="http://schemas.openxmlformats.org/package/2006/relationships"><Relationship Id="rId8" Type="http://schemas.openxmlformats.org/officeDocument/2006/relationships/chart" Target="../charts/chart237.xml"/><Relationship Id="rId3" Type="http://schemas.openxmlformats.org/officeDocument/2006/relationships/notesSlide" Target="../notesSlides/notesSlide60.xml"/><Relationship Id="rId7" Type="http://schemas.openxmlformats.org/officeDocument/2006/relationships/chart" Target="../charts/chart236.xml"/><Relationship Id="rId2" Type="http://schemas.openxmlformats.org/officeDocument/2006/relationships/slideLayout" Target="../slideLayouts/slideLayout7.xml"/><Relationship Id="rId1" Type="http://schemas.openxmlformats.org/officeDocument/2006/relationships/tags" Target="../tags/tag87.xml"/><Relationship Id="rId6" Type="http://schemas.openxmlformats.org/officeDocument/2006/relationships/chart" Target="../charts/chart235.xml"/><Relationship Id="rId11" Type="http://schemas.openxmlformats.org/officeDocument/2006/relationships/chart" Target="../charts/chart240.xml"/><Relationship Id="rId5" Type="http://schemas.openxmlformats.org/officeDocument/2006/relationships/image" Target="../media/image28.emf"/><Relationship Id="rId10" Type="http://schemas.openxmlformats.org/officeDocument/2006/relationships/chart" Target="../charts/chart239.xml"/><Relationship Id="rId4" Type="http://schemas.openxmlformats.org/officeDocument/2006/relationships/oleObject" Target="../embeddings/oleObject27.bin"/><Relationship Id="rId9" Type="http://schemas.openxmlformats.org/officeDocument/2006/relationships/chart" Target="../charts/chart238.xml"/></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61.xml"/><Relationship Id="rId7" Type="http://schemas.openxmlformats.org/officeDocument/2006/relationships/chart" Target="../charts/chart242.xml"/><Relationship Id="rId2" Type="http://schemas.openxmlformats.org/officeDocument/2006/relationships/slideLayout" Target="../slideLayouts/slideLayout7.xml"/><Relationship Id="rId1" Type="http://schemas.openxmlformats.org/officeDocument/2006/relationships/tags" Target="../tags/tag88.xml"/><Relationship Id="rId6" Type="http://schemas.openxmlformats.org/officeDocument/2006/relationships/chart" Target="../charts/chart24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62.xml.rels><?xml version="1.0" encoding="UTF-8" standalone="yes"?>
<Relationships xmlns="http://schemas.openxmlformats.org/package/2006/relationships"><Relationship Id="rId8" Type="http://schemas.openxmlformats.org/officeDocument/2006/relationships/chart" Target="../charts/chart245.xml"/><Relationship Id="rId3" Type="http://schemas.openxmlformats.org/officeDocument/2006/relationships/notesSlide" Target="../notesSlides/notesSlide62.xml"/><Relationship Id="rId7" Type="http://schemas.openxmlformats.org/officeDocument/2006/relationships/chart" Target="../charts/chart244.xml"/><Relationship Id="rId2" Type="http://schemas.openxmlformats.org/officeDocument/2006/relationships/slideLayout" Target="../slideLayouts/slideLayout7.xml"/><Relationship Id="rId1" Type="http://schemas.openxmlformats.org/officeDocument/2006/relationships/tags" Target="../tags/tag89.xml"/><Relationship Id="rId6" Type="http://schemas.openxmlformats.org/officeDocument/2006/relationships/chart" Target="../charts/chart243.xml"/><Relationship Id="rId11" Type="http://schemas.openxmlformats.org/officeDocument/2006/relationships/chart" Target="../charts/chart248.xml"/><Relationship Id="rId5" Type="http://schemas.openxmlformats.org/officeDocument/2006/relationships/image" Target="../media/image28.emf"/><Relationship Id="rId10" Type="http://schemas.openxmlformats.org/officeDocument/2006/relationships/chart" Target="../charts/chart247.xml"/><Relationship Id="rId4" Type="http://schemas.openxmlformats.org/officeDocument/2006/relationships/oleObject" Target="../embeddings/oleObject27.bin"/><Relationship Id="rId9" Type="http://schemas.openxmlformats.org/officeDocument/2006/relationships/chart" Target="../charts/chart246.xml"/></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63.xml"/><Relationship Id="rId7" Type="http://schemas.openxmlformats.org/officeDocument/2006/relationships/chart" Target="../charts/chart250.xml"/><Relationship Id="rId2" Type="http://schemas.openxmlformats.org/officeDocument/2006/relationships/slideLayout" Target="../slideLayouts/slideLayout7.xml"/><Relationship Id="rId1" Type="http://schemas.openxmlformats.org/officeDocument/2006/relationships/tags" Target="../tags/tag90.xml"/><Relationship Id="rId6" Type="http://schemas.openxmlformats.org/officeDocument/2006/relationships/chart" Target="../charts/chart24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64.xml.rels><?xml version="1.0" encoding="UTF-8" standalone="yes"?>
<Relationships xmlns="http://schemas.openxmlformats.org/package/2006/relationships"><Relationship Id="rId8" Type="http://schemas.openxmlformats.org/officeDocument/2006/relationships/chart" Target="../charts/chart253.xml"/><Relationship Id="rId3" Type="http://schemas.openxmlformats.org/officeDocument/2006/relationships/notesSlide" Target="../notesSlides/notesSlide64.xml"/><Relationship Id="rId7" Type="http://schemas.openxmlformats.org/officeDocument/2006/relationships/chart" Target="../charts/chart252.xml"/><Relationship Id="rId2" Type="http://schemas.openxmlformats.org/officeDocument/2006/relationships/slideLayout" Target="../slideLayouts/slideLayout7.xml"/><Relationship Id="rId1" Type="http://schemas.openxmlformats.org/officeDocument/2006/relationships/tags" Target="../tags/tag91.xml"/><Relationship Id="rId6" Type="http://schemas.openxmlformats.org/officeDocument/2006/relationships/chart" Target="../charts/chart251.xml"/><Relationship Id="rId11" Type="http://schemas.openxmlformats.org/officeDocument/2006/relationships/chart" Target="../charts/chart256.xml"/><Relationship Id="rId5" Type="http://schemas.openxmlformats.org/officeDocument/2006/relationships/image" Target="../media/image28.emf"/><Relationship Id="rId10" Type="http://schemas.openxmlformats.org/officeDocument/2006/relationships/chart" Target="../charts/chart255.xml"/><Relationship Id="rId4" Type="http://schemas.openxmlformats.org/officeDocument/2006/relationships/oleObject" Target="../embeddings/oleObject27.bin"/><Relationship Id="rId9" Type="http://schemas.openxmlformats.org/officeDocument/2006/relationships/chart" Target="../charts/chart254.xml"/></Relationships>
</file>

<file path=ppt/slides/_rels/slide65.xml.rels><?xml version="1.0" encoding="UTF-8" standalone="yes"?>
<Relationships xmlns="http://schemas.openxmlformats.org/package/2006/relationships"><Relationship Id="rId3" Type="http://schemas.openxmlformats.org/officeDocument/2006/relationships/notesSlide" Target="../notesSlides/notesSlide65.xml"/><Relationship Id="rId7" Type="http://schemas.openxmlformats.org/officeDocument/2006/relationships/chart" Target="../charts/chart258.xml"/><Relationship Id="rId2" Type="http://schemas.openxmlformats.org/officeDocument/2006/relationships/slideLayout" Target="../slideLayouts/slideLayout7.xml"/><Relationship Id="rId1" Type="http://schemas.openxmlformats.org/officeDocument/2006/relationships/tags" Target="../tags/tag92.xml"/><Relationship Id="rId6" Type="http://schemas.openxmlformats.org/officeDocument/2006/relationships/chart" Target="../charts/chart25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66.xml.rels><?xml version="1.0" encoding="UTF-8" standalone="yes"?>
<Relationships xmlns="http://schemas.openxmlformats.org/package/2006/relationships"><Relationship Id="rId8" Type="http://schemas.openxmlformats.org/officeDocument/2006/relationships/chart" Target="../charts/chart261.xml"/><Relationship Id="rId3" Type="http://schemas.openxmlformats.org/officeDocument/2006/relationships/notesSlide" Target="../notesSlides/notesSlide66.xml"/><Relationship Id="rId7" Type="http://schemas.openxmlformats.org/officeDocument/2006/relationships/chart" Target="../charts/chart260.xml"/><Relationship Id="rId2" Type="http://schemas.openxmlformats.org/officeDocument/2006/relationships/slideLayout" Target="../slideLayouts/slideLayout7.xml"/><Relationship Id="rId1" Type="http://schemas.openxmlformats.org/officeDocument/2006/relationships/tags" Target="../tags/tag93.xml"/><Relationship Id="rId6" Type="http://schemas.openxmlformats.org/officeDocument/2006/relationships/chart" Target="../charts/chart259.xml"/><Relationship Id="rId11" Type="http://schemas.openxmlformats.org/officeDocument/2006/relationships/chart" Target="../charts/chart264.xml"/><Relationship Id="rId5" Type="http://schemas.openxmlformats.org/officeDocument/2006/relationships/image" Target="../media/image28.emf"/><Relationship Id="rId10" Type="http://schemas.openxmlformats.org/officeDocument/2006/relationships/chart" Target="../charts/chart263.xml"/><Relationship Id="rId4" Type="http://schemas.openxmlformats.org/officeDocument/2006/relationships/oleObject" Target="../embeddings/oleObject27.bin"/><Relationship Id="rId9" Type="http://schemas.openxmlformats.org/officeDocument/2006/relationships/chart" Target="../charts/chart262.xml"/></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67.xml"/><Relationship Id="rId7" Type="http://schemas.openxmlformats.org/officeDocument/2006/relationships/chart" Target="../charts/chart266.xml"/><Relationship Id="rId2" Type="http://schemas.openxmlformats.org/officeDocument/2006/relationships/slideLayout" Target="../slideLayouts/slideLayout7.xml"/><Relationship Id="rId1" Type="http://schemas.openxmlformats.org/officeDocument/2006/relationships/tags" Target="../tags/tag94.xml"/><Relationship Id="rId6" Type="http://schemas.openxmlformats.org/officeDocument/2006/relationships/chart" Target="../charts/chart26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68.xml.rels><?xml version="1.0" encoding="UTF-8" standalone="yes"?>
<Relationships xmlns="http://schemas.openxmlformats.org/package/2006/relationships"><Relationship Id="rId8" Type="http://schemas.openxmlformats.org/officeDocument/2006/relationships/chart" Target="../charts/chart269.xml"/><Relationship Id="rId3" Type="http://schemas.openxmlformats.org/officeDocument/2006/relationships/notesSlide" Target="../notesSlides/notesSlide68.xml"/><Relationship Id="rId7" Type="http://schemas.openxmlformats.org/officeDocument/2006/relationships/chart" Target="../charts/chart268.xml"/><Relationship Id="rId2" Type="http://schemas.openxmlformats.org/officeDocument/2006/relationships/slideLayout" Target="../slideLayouts/slideLayout7.xml"/><Relationship Id="rId1" Type="http://schemas.openxmlformats.org/officeDocument/2006/relationships/tags" Target="../tags/tag95.xml"/><Relationship Id="rId6" Type="http://schemas.openxmlformats.org/officeDocument/2006/relationships/chart" Target="../charts/chart267.xml"/><Relationship Id="rId11" Type="http://schemas.openxmlformats.org/officeDocument/2006/relationships/chart" Target="../charts/chart272.xml"/><Relationship Id="rId5" Type="http://schemas.openxmlformats.org/officeDocument/2006/relationships/image" Target="../media/image28.emf"/><Relationship Id="rId10" Type="http://schemas.openxmlformats.org/officeDocument/2006/relationships/chart" Target="../charts/chart271.xml"/><Relationship Id="rId4" Type="http://schemas.openxmlformats.org/officeDocument/2006/relationships/oleObject" Target="../embeddings/oleObject27.bin"/><Relationship Id="rId9" Type="http://schemas.openxmlformats.org/officeDocument/2006/relationships/chart" Target="../charts/chart270.xml"/></Relationships>
</file>

<file path=ppt/slides/_rels/slide69.xml.rels><?xml version="1.0" encoding="UTF-8" standalone="yes"?>
<Relationships xmlns="http://schemas.openxmlformats.org/package/2006/relationships"><Relationship Id="rId3" Type="http://schemas.openxmlformats.org/officeDocument/2006/relationships/notesSlide" Target="../notesSlides/notesSlide69.xml"/><Relationship Id="rId7" Type="http://schemas.openxmlformats.org/officeDocument/2006/relationships/chart" Target="../charts/chart274.xml"/><Relationship Id="rId2" Type="http://schemas.openxmlformats.org/officeDocument/2006/relationships/slideLayout" Target="../slideLayouts/slideLayout7.xml"/><Relationship Id="rId1" Type="http://schemas.openxmlformats.org/officeDocument/2006/relationships/tags" Target="../tags/tag96.xml"/><Relationship Id="rId6" Type="http://schemas.openxmlformats.org/officeDocument/2006/relationships/chart" Target="../charts/chart27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7" Type="http://schemas.openxmlformats.org/officeDocument/2006/relationships/chart" Target="../charts/chart26.xml"/><Relationship Id="rId2" Type="http://schemas.openxmlformats.org/officeDocument/2006/relationships/slideLayout" Target="../slideLayouts/slideLayout7.xml"/><Relationship Id="rId1" Type="http://schemas.openxmlformats.org/officeDocument/2006/relationships/tags" Target="../tags/tag34.xml"/><Relationship Id="rId6" Type="http://schemas.openxmlformats.org/officeDocument/2006/relationships/chart" Target="../charts/chart2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70.xml.rels><?xml version="1.0" encoding="UTF-8" standalone="yes"?>
<Relationships xmlns="http://schemas.openxmlformats.org/package/2006/relationships"><Relationship Id="rId8" Type="http://schemas.openxmlformats.org/officeDocument/2006/relationships/chart" Target="../charts/chart277.xml"/><Relationship Id="rId3" Type="http://schemas.openxmlformats.org/officeDocument/2006/relationships/notesSlide" Target="../notesSlides/notesSlide70.xml"/><Relationship Id="rId7" Type="http://schemas.openxmlformats.org/officeDocument/2006/relationships/chart" Target="../charts/chart276.xml"/><Relationship Id="rId2" Type="http://schemas.openxmlformats.org/officeDocument/2006/relationships/slideLayout" Target="../slideLayouts/slideLayout7.xml"/><Relationship Id="rId1" Type="http://schemas.openxmlformats.org/officeDocument/2006/relationships/tags" Target="../tags/tag97.xml"/><Relationship Id="rId6" Type="http://schemas.openxmlformats.org/officeDocument/2006/relationships/chart" Target="../charts/chart275.xml"/><Relationship Id="rId11" Type="http://schemas.openxmlformats.org/officeDocument/2006/relationships/chart" Target="../charts/chart280.xml"/><Relationship Id="rId5" Type="http://schemas.openxmlformats.org/officeDocument/2006/relationships/image" Target="../media/image28.emf"/><Relationship Id="rId10" Type="http://schemas.openxmlformats.org/officeDocument/2006/relationships/chart" Target="../charts/chart279.xml"/><Relationship Id="rId4" Type="http://schemas.openxmlformats.org/officeDocument/2006/relationships/oleObject" Target="../embeddings/oleObject27.bin"/><Relationship Id="rId9" Type="http://schemas.openxmlformats.org/officeDocument/2006/relationships/chart" Target="../charts/chart278.xml"/></Relationships>
</file>

<file path=ppt/slides/_rels/slide71.xml.rels><?xml version="1.0" encoding="UTF-8" standalone="yes"?>
<Relationships xmlns="http://schemas.openxmlformats.org/package/2006/relationships"><Relationship Id="rId3" Type="http://schemas.openxmlformats.org/officeDocument/2006/relationships/notesSlide" Target="../notesSlides/notesSlide71.xml"/><Relationship Id="rId7" Type="http://schemas.openxmlformats.org/officeDocument/2006/relationships/chart" Target="../charts/chart282.xml"/><Relationship Id="rId2" Type="http://schemas.openxmlformats.org/officeDocument/2006/relationships/slideLayout" Target="../slideLayouts/slideLayout7.xml"/><Relationship Id="rId1" Type="http://schemas.openxmlformats.org/officeDocument/2006/relationships/tags" Target="../tags/tag98.xml"/><Relationship Id="rId6" Type="http://schemas.openxmlformats.org/officeDocument/2006/relationships/chart" Target="../charts/chart28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72.xml.rels><?xml version="1.0" encoding="UTF-8" standalone="yes"?>
<Relationships xmlns="http://schemas.openxmlformats.org/package/2006/relationships"><Relationship Id="rId8" Type="http://schemas.openxmlformats.org/officeDocument/2006/relationships/chart" Target="../charts/chart285.xml"/><Relationship Id="rId3" Type="http://schemas.openxmlformats.org/officeDocument/2006/relationships/notesSlide" Target="../notesSlides/notesSlide72.xml"/><Relationship Id="rId7" Type="http://schemas.openxmlformats.org/officeDocument/2006/relationships/chart" Target="../charts/chart284.xml"/><Relationship Id="rId2" Type="http://schemas.openxmlformats.org/officeDocument/2006/relationships/slideLayout" Target="../slideLayouts/slideLayout7.xml"/><Relationship Id="rId1" Type="http://schemas.openxmlformats.org/officeDocument/2006/relationships/tags" Target="../tags/tag99.xml"/><Relationship Id="rId6" Type="http://schemas.openxmlformats.org/officeDocument/2006/relationships/chart" Target="../charts/chart283.xml"/><Relationship Id="rId11" Type="http://schemas.openxmlformats.org/officeDocument/2006/relationships/chart" Target="../charts/chart288.xml"/><Relationship Id="rId5" Type="http://schemas.openxmlformats.org/officeDocument/2006/relationships/image" Target="../media/image28.emf"/><Relationship Id="rId10" Type="http://schemas.openxmlformats.org/officeDocument/2006/relationships/chart" Target="../charts/chart287.xml"/><Relationship Id="rId4" Type="http://schemas.openxmlformats.org/officeDocument/2006/relationships/oleObject" Target="../embeddings/oleObject27.bin"/><Relationship Id="rId9" Type="http://schemas.openxmlformats.org/officeDocument/2006/relationships/chart" Target="../charts/chart286.xml"/></Relationships>
</file>

<file path=ppt/slides/_rels/slide73.xml.rels><?xml version="1.0" encoding="UTF-8" standalone="yes"?>
<Relationships xmlns="http://schemas.openxmlformats.org/package/2006/relationships"><Relationship Id="rId3" Type="http://schemas.openxmlformats.org/officeDocument/2006/relationships/notesSlide" Target="../notesSlides/notesSlide73.xml"/><Relationship Id="rId7" Type="http://schemas.openxmlformats.org/officeDocument/2006/relationships/chart" Target="../charts/chart290.xml"/><Relationship Id="rId2" Type="http://schemas.openxmlformats.org/officeDocument/2006/relationships/slideLayout" Target="../slideLayouts/slideLayout7.xml"/><Relationship Id="rId1" Type="http://schemas.openxmlformats.org/officeDocument/2006/relationships/tags" Target="../tags/tag100.xml"/><Relationship Id="rId6" Type="http://schemas.openxmlformats.org/officeDocument/2006/relationships/chart" Target="../charts/chart28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74.xml.rels><?xml version="1.0" encoding="UTF-8" standalone="yes"?>
<Relationships xmlns="http://schemas.openxmlformats.org/package/2006/relationships"><Relationship Id="rId8" Type="http://schemas.openxmlformats.org/officeDocument/2006/relationships/chart" Target="../charts/chart293.xml"/><Relationship Id="rId3" Type="http://schemas.openxmlformats.org/officeDocument/2006/relationships/notesSlide" Target="../notesSlides/notesSlide74.xml"/><Relationship Id="rId7" Type="http://schemas.openxmlformats.org/officeDocument/2006/relationships/chart" Target="../charts/chart292.xml"/><Relationship Id="rId2" Type="http://schemas.openxmlformats.org/officeDocument/2006/relationships/slideLayout" Target="../slideLayouts/slideLayout7.xml"/><Relationship Id="rId1" Type="http://schemas.openxmlformats.org/officeDocument/2006/relationships/tags" Target="../tags/tag101.xml"/><Relationship Id="rId6" Type="http://schemas.openxmlformats.org/officeDocument/2006/relationships/chart" Target="../charts/chart291.xml"/><Relationship Id="rId11" Type="http://schemas.openxmlformats.org/officeDocument/2006/relationships/chart" Target="../charts/chart296.xml"/><Relationship Id="rId5" Type="http://schemas.openxmlformats.org/officeDocument/2006/relationships/image" Target="../media/image28.emf"/><Relationship Id="rId10" Type="http://schemas.openxmlformats.org/officeDocument/2006/relationships/chart" Target="../charts/chart295.xml"/><Relationship Id="rId4" Type="http://schemas.openxmlformats.org/officeDocument/2006/relationships/oleObject" Target="../embeddings/oleObject27.bin"/><Relationship Id="rId9" Type="http://schemas.openxmlformats.org/officeDocument/2006/relationships/chart" Target="../charts/chart294.xml"/></Relationships>
</file>

<file path=ppt/slides/_rels/slide75.xml.rels><?xml version="1.0" encoding="UTF-8" standalone="yes"?>
<Relationships xmlns="http://schemas.openxmlformats.org/package/2006/relationships"><Relationship Id="rId3" Type="http://schemas.openxmlformats.org/officeDocument/2006/relationships/notesSlide" Target="../notesSlides/notesSlide75.xml"/><Relationship Id="rId7" Type="http://schemas.openxmlformats.org/officeDocument/2006/relationships/chart" Target="../charts/chart298.xml"/><Relationship Id="rId2" Type="http://schemas.openxmlformats.org/officeDocument/2006/relationships/slideLayout" Target="../slideLayouts/slideLayout7.xml"/><Relationship Id="rId1" Type="http://schemas.openxmlformats.org/officeDocument/2006/relationships/tags" Target="../tags/tag102.xml"/><Relationship Id="rId6" Type="http://schemas.openxmlformats.org/officeDocument/2006/relationships/chart" Target="../charts/chart29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76.xml.rels><?xml version="1.0" encoding="UTF-8" standalone="yes"?>
<Relationships xmlns="http://schemas.openxmlformats.org/package/2006/relationships"><Relationship Id="rId8" Type="http://schemas.openxmlformats.org/officeDocument/2006/relationships/chart" Target="../charts/chart301.xml"/><Relationship Id="rId3" Type="http://schemas.openxmlformats.org/officeDocument/2006/relationships/notesSlide" Target="../notesSlides/notesSlide76.xml"/><Relationship Id="rId7" Type="http://schemas.openxmlformats.org/officeDocument/2006/relationships/chart" Target="../charts/chart300.xml"/><Relationship Id="rId2" Type="http://schemas.openxmlformats.org/officeDocument/2006/relationships/slideLayout" Target="../slideLayouts/slideLayout7.xml"/><Relationship Id="rId1" Type="http://schemas.openxmlformats.org/officeDocument/2006/relationships/tags" Target="../tags/tag103.xml"/><Relationship Id="rId6" Type="http://schemas.openxmlformats.org/officeDocument/2006/relationships/chart" Target="../charts/chart299.xml"/><Relationship Id="rId11" Type="http://schemas.openxmlformats.org/officeDocument/2006/relationships/chart" Target="../charts/chart304.xml"/><Relationship Id="rId5" Type="http://schemas.openxmlformats.org/officeDocument/2006/relationships/image" Target="../media/image28.emf"/><Relationship Id="rId10" Type="http://schemas.openxmlformats.org/officeDocument/2006/relationships/chart" Target="../charts/chart303.xml"/><Relationship Id="rId4" Type="http://schemas.openxmlformats.org/officeDocument/2006/relationships/oleObject" Target="../embeddings/oleObject27.bin"/><Relationship Id="rId9" Type="http://schemas.openxmlformats.org/officeDocument/2006/relationships/chart" Target="../charts/chart302.xml"/></Relationships>
</file>

<file path=ppt/slides/_rels/slide77.xml.rels><?xml version="1.0" encoding="UTF-8" standalone="yes"?>
<Relationships xmlns="http://schemas.openxmlformats.org/package/2006/relationships"><Relationship Id="rId3" Type="http://schemas.openxmlformats.org/officeDocument/2006/relationships/notesSlide" Target="../notesSlides/notesSlide77.xml"/><Relationship Id="rId7" Type="http://schemas.openxmlformats.org/officeDocument/2006/relationships/chart" Target="../charts/chart306.xml"/><Relationship Id="rId2" Type="http://schemas.openxmlformats.org/officeDocument/2006/relationships/slideLayout" Target="../slideLayouts/slideLayout7.xml"/><Relationship Id="rId1" Type="http://schemas.openxmlformats.org/officeDocument/2006/relationships/tags" Target="../tags/tag104.xml"/><Relationship Id="rId6" Type="http://schemas.openxmlformats.org/officeDocument/2006/relationships/chart" Target="../charts/chart30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78.xml.rels><?xml version="1.0" encoding="UTF-8" standalone="yes"?>
<Relationships xmlns="http://schemas.openxmlformats.org/package/2006/relationships"><Relationship Id="rId8" Type="http://schemas.openxmlformats.org/officeDocument/2006/relationships/chart" Target="../charts/chart309.xml"/><Relationship Id="rId3" Type="http://schemas.openxmlformats.org/officeDocument/2006/relationships/notesSlide" Target="../notesSlides/notesSlide78.xml"/><Relationship Id="rId7" Type="http://schemas.openxmlformats.org/officeDocument/2006/relationships/chart" Target="../charts/chart308.xml"/><Relationship Id="rId2" Type="http://schemas.openxmlformats.org/officeDocument/2006/relationships/slideLayout" Target="../slideLayouts/slideLayout7.xml"/><Relationship Id="rId1" Type="http://schemas.openxmlformats.org/officeDocument/2006/relationships/tags" Target="../tags/tag105.xml"/><Relationship Id="rId6" Type="http://schemas.openxmlformats.org/officeDocument/2006/relationships/chart" Target="../charts/chart307.xml"/><Relationship Id="rId11" Type="http://schemas.openxmlformats.org/officeDocument/2006/relationships/chart" Target="../charts/chart312.xml"/><Relationship Id="rId5" Type="http://schemas.openxmlformats.org/officeDocument/2006/relationships/image" Target="../media/image28.emf"/><Relationship Id="rId10" Type="http://schemas.openxmlformats.org/officeDocument/2006/relationships/chart" Target="../charts/chart311.xml"/><Relationship Id="rId4" Type="http://schemas.openxmlformats.org/officeDocument/2006/relationships/oleObject" Target="../embeddings/oleObject27.bin"/><Relationship Id="rId9" Type="http://schemas.openxmlformats.org/officeDocument/2006/relationships/chart" Target="../charts/chart310.xml"/></Relationships>
</file>

<file path=ppt/slides/_rels/slide79.xml.rels><?xml version="1.0" encoding="UTF-8" standalone="yes"?>
<Relationships xmlns="http://schemas.openxmlformats.org/package/2006/relationships"><Relationship Id="rId3" Type="http://schemas.openxmlformats.org/officeDocument/2006/relationships/notesSlide" Target="../notesSlides/notesSlide79.xml"/><Relationship Id="rId7" Type="http://schemas.openxmlformats.org/officeDocument/2006/relationships/chart" Target="../charts/chart314.xml"/><Relationship Id="rId2" Type="http://schemas.openxmlformats.org/officeDocument/2006/relationships/slideLayout" Target="../slideLayouts/slideLayout7.xml"/><Relationship Id="rId1" Type="http://schemas.openxmlformats.org/officeDocument/2006/relationships/tags" Target="../tags/tag106.xml"/><Relationship Id="rId6" Type="http://schemas.openxmlformats.org/officeDocument/2006/relationships/chart" Target="../charts/chart31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xml.rels><?xml version="1.0" encoding="UTF-8" standalone="yes"?>
<Relationships xmlns="http://schemas.openxmlformats.org/package/2006/relationships"><Relationship Id="rId8" Type="http://schemas.openxmlformats.org/officeDocument/2006/relationships/chart" Target="../charts/chart29.xml"/><Relationship Id="rId3" Type="http://schemas.openxmlformats.org/officeDocument/2006/relationships/notesSlide" Target="../notesSlides/notesSlide8.xml"/><Relationship Id="rId7" Type="http://schemas.openxmlformats.org/officeDocument/2006/relationships/chart" Target="../charts/chart28.xml"/><Relationship Id="rId2" Type="http://schemas.openxmlformats.org/officeDocument/2006/relationships/slideLayout" Target="../slideLayouts/slideLayout7.xml"/><Relationship Id="rId1" Type="http://schemas.openxmlformats.org/officeDocument/2006/relationships/tags" Target="../tags/tag35.xml"/><Relationship Id="rId6" Type="http://schemas.openxmlformats.org/officeDocument/2006/relationships/chart" Target="../charts/chart27.xml"/><Relationship Id="rId11" Type="http://schemas.openxmlformats.org/officeDocument/2006/relationships/chart" Target="../charts/chart32.xml"/><Relationship Id="rId5" Type="http://schemas.openxmlformats.org/officeDocument/2006/relationships/image" Target="../media/image28.emf"/><Relationship Id="rId10" Type="http://schemas.openxmlformats.org/officeDocument/2006/relationships/chart" Target="../charts/chart31.xml"/><Relationship Id="rId4" Type="http://schemas.openxmlformats.org/officeDocument/2006/relationships/oleObject" Target="../embeddings/oleObject27.bin"/><Relationship Id="rId9" Type="http://schemas.openxmlformats.org/officeDocument/2006/relationships/chart" Target="../charts/chart30.xml"/></Relationships>
</file>

<file path=ppt/slides/_rels/slide80.xml.rels><?xml version="1.0" encoding="UTF-8" standalone="yes"?>
<Relationships xmlns="http://schemas.openxmlformats.org/package/2006/relationships"><Relationship Id="rId8" Type="http://schemas.openxmlformats.org/officeDocument/2006/relationships/chart" Target="../charts/chart317.xml"/><Relationship Id="rId3" Type="http://schemas.openxmlformats.org/officeDocument/2006/relationships/notesSlide" Target="../notesSlides/notesSlide80.xml"/><Relationship Id="rId7" Type="http://schemas.openxmlformats.org/officeDocument/2006/relationships/chart" Target="../charts/chart316.xml"/><Relationship Id="rId2" Type="http://schemas.openxmlformats.org/officeDocument/2006/relationships/slideLayout" Target="../slideLayouts/slideLayout7.xml"/><Relationship Id="rId1" Type="http://schemas.openxmlformats.org/officeDocument/2006/relationships/tags" Target="../tags/tag107.xml"/><Relationship Id="rId6" Type="http://schemas.openxmlformats.org/officeDocument/2006/relationships/chart" Target="../charts/chart315.xml"/><Relationship Id="rId11" Type="http://schemas.openxmlformats.org/officeDocument/2006/relationships/chart" Target="../charts/chart320.xml"/><Relationship Id="rId5" Type="http://schemas.openxmlformats.org/officeDocument/2006/relationships/image" Target="../media/image28.emf"/><Relationship Id="rId10" Type="http://schemas.openxmlformats.org/officeDocument/2006/relationships/chart" Target="../charts/chart319.xml"/><Relationship Id="rId4" Type="http://schemas.openxmlformats.org/officeDocument/2006/relationships/oleObject" Target="../embeddings/oleObject27.bin"/><Relationship Id="rId9" Type="http://schemas.openxmlformats.org/officeDocument/2006/relationships/chart" Target="../charts/chart318.xml"/></Relationships>
</file>

<file path=ppt/slides/_rels/slide81.xml.rels><?xml version="1.0" encoding="UTF-8" standalone="yes"?>
<Relationships xmlns="http://schemas.openxmlformats.org/package/2006/relationships"><Relationship Id="rId3" Type="http://schemas.openxmlformats.org/officeDocument/2006/relationships/notesSlide" Target="../notesSlides/notesSlide81.xml"/><Relationship Id="rId7" Type="http://schemas.openxmlformats.org/officeDocument/2006/relationships/chart" Target="../charts/chart322.xml"/><Relationship Id="rId2" Type="http://schemas.openxmlformats.org/officeDocument/2006/relationships/slideLayout" Target="../slideLayouts/slideLayout7.xml"/><Relationship Id="rId1" Type="http://schemas.openxmlformats.org/officeDocument/2006/relationships/tags" Target="../tags/tag108.xml"/><Relationship Id="rId6" Type="http://schemas.openxmlformats.org/officeDocument/2006/relationships/chart" Target="../charts/chart32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2.xml.rels><?xml version="1.0" encoding="UTF-8" standalone="yes"?>
<Relationships xmlns="http://schemas.openxmlformats.org/package/2006/relationships"><Relationship Id="rId8" Type="http://schemas.openxmlformats.org/officeDocument/2006/relationships/chart" Target="../charts/chart325.xml"/><Relationship Id="rId3" Type="http://schemas.openxmlformats.org/officeDocument/2006/relationships/notesSlide" Target="../notesSlides/notesSlide82.xml"/><Relationship Id="rId7" Type="http://schemas.openxmlformats.org/officeDocument/2006/relationships/chart" Target="../charts/chart324.xml"/><Relationship Id="rId2" Type="http://schemas.openxmlformats.org/officeDocument/2006/relationships/slideLayout" Target="../slideLayouts/slideLayout7.xml"/><Relationship Id="rId1" Type="http://schemas.openxmlformats.org/officeDocument/2006/relationships/tags" Target="../tags/tag109.xml"/><Relationship Id="rId6" Type="http://schemas.openxmlformats.org/officeDocument/2006/relationships/chart" Target="../charts/chart323.xml"/><Relationship Id="rId11" Type="http://schemas.openxmlformats.org/officeDocument/2006/relationships/chart" Target="../charts/chart328.xml"/><Relationship Id="rId5" Type="http://schemas.openxmlformats.org/officeDocument/2006/relationships/image" Target="../media/image28.emf"/><Relationship Id="rId10" Type="http://schemas.openxmlformats.org/officeDocument/2006/relationships/chart" Target="../charts/chart327.xml"/><Relationship Id="rId4" Type="http://schemas.openxmlformats.org/officeDocument/2006/relationships/oleObject" Target="../embeddings/oleObject27.bin"/><Relationship Id="rId9" Type="http://schemas.openxmlformats.org/officeDocument/2006/relationships/chart" Target="../charts/chart326.xml"/></Relationships>
</file>

<file path=ppt/slides/_rels/slide83.xml.rels><?xml version="1.0" encoding="UTF-8" standalone="yes"?>
<Relationships xmlns="http://schemas.openxmlformats.org/package/2006/relationships"><Relationship Id="rId3" Type="http://schemas.openxmlformats.org/officeDocument/2006/relationships/notesSlide" Target="../notesSlides/notesSlide83.xml"/><Relationship Id="rId7" Type="http://schemas.openxmlformats.org/officeDocument/2006/relationships/chart" Target="../charts/chart330.xml"/><Relationship Id="rId2" Type="http://schemas.openxmlformats.org/officeDocument/2006/relationships/slideLayout" Target="../slideLayouts/slideLayout7.xml"/><Relationship Id="rId1" Type="http://schemas.openxmlformats.org/officeDocument/2006/relationships/tags" Target="../tags/tag110.xml"/><Relationship Id="rId6" Type="http://schemas.openxmlformats.org/officeDocument/2006/relationships/chart" Target="../charts/chart32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4.xml.rels><?xml version="1.0" encoding="UTF-8" standalone="yes"?>
<Relationships xmlns="http://schemas.openxmlformats.org/package/2006/relationships"><Relationship Id="rId8" Type="http://schemas.openxmlformats.org/officeDocument/2006/relationships/chart" Target="../charts/chart333.xml"/><Relationship Id="rId3" Type="http://schemas.openxmlformats.org/officeDocument/2006/relationships/notesSlide" Target="../notesSlides/notesSlide84.xml"/><Relationship Id="rId7" Type="http://schemas.openxmlformats.org/officeDocument/2006/relationships/chart" Target="../charts/chart332.xml"/><Relationship Id="rId2" Type="http://schemas.openxmlformats.org/officeDocument/2006/relationships/slideLayout" Target="../slideLayouts/slideLayout7.xml"/><Relationship Id="rId1" Type="http://schemas.openxmlformats.org/officeDocument/2006/relationships/tags" Target="../tags/tag111.xml"/><Relationship Id="rId6" Type="http://schemas.openxmlformats.org/officeDocument/2006/relationships/chart" Target="../charts/chart331.xml"/><Relationship Id="rId11" Type="http://schemas.openxmlformats.org/officeDocument/2006/relationships/chart" Target="../charts/chart336.xml"/><Relationship Id="rId5" Type="http://schemas.openxmlformats.org/officeDocument/2006/relationships/image" Target="../media/image28.emf"/><Relationship Id="rId10" Type="http://schemas.openxmlformats.org/officeDocument/2006/relationships/chart" Target="../charts/chart335.xml"/><Relationship Id="rId4" Type="http://schemas.openxmlformats.org/officeDocument/2006/relationships/oleObject" Target="../embeddings/oleObject27.bin"/><Relationship Id="rId9" Type="http://schemas.openxmlformats.org/officeDocument/2006/relationships/chart" Target="../charts/chart334.xml"/></Relationships>
</file>

<file path=ppt/slides/_rels/slide85.xml.rels><?xml version="1.0" encoding="UTF-8" standalone="yes"?>
<Relationships xmlns="http://schemas.openxmlformats.org/package/2006/relationships"><Relationship Id="rId3" Type="http://schemas.openxmlformats.org/officeDocument/2006/relationships/notesSlide" Target="../notesSlides/notesSlide85.xml"/><Relationship Id="rId7" Type="http://schemas.openxmlformats.org/officeDocument/2006/relationships/chart" Target="../charts/chart338.xml"/><Relationship Id="rId2" Type="http://schemas.openxmlformats.org/officeDocument/2006/relationships/slideLayout" Target="../slideLayouts/slideLayout7.xml"/><Relationship Id="rId1" Type="http://schemas.openxmlformats.org/officeDocument/2006/relationships/tags" Target="../tags/tag112.xml"/><Relationship Id="rId6" Type="http://schemas.openxmlformats.org/officeDocument/2006/relationships/chart" Target="../charts/chart33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6.xml.rels><?xml version="1.0" encoding="UTF-8" standalone="yes"?>
<Relationships xmlns="http://schemas.openxmlformats.org/package/2006/relationships"><Relationship Id="rId8" Type="http://schemas.openxmlformats.org/officeDocument/2006/relationships/chart" Target="../charts/chart341.xml"/><Relationship Id="rId3" Type="http://schemas.openxmlformats.org/officeDocument/2006/relationships/notesSlide" Target="../notesSlides/notesSlide86.xml"/><Relationship Id="rId7" Type="http://schemas.openxmlformats.org/officeDocument/2006/relationships/chart" Target="../charts/chart340.xml"/><Relationship Id="rId2" Type="http://schemas.openxmlformats.org/officeDocument/2006/relationships/slideLayout" Target="../slideLayouts/slideLayout7.xml"/><Relationship Id="rId1" Type="http://schemas.openxmlformats.org/officeDocument/2006/relationships/tags" Target="../tags/tag113.xml"/><Relationship Id="rId6" Type="http://schemas.openxmlformats.org/officeDocument/2006/relationships/chart" Target="../charts/chart339.xml"/><Relationship Id="rId11" Type="http://schemas.openxmlformats.org/officeDocument/2006/relationships/chart" Target="../charts/chart344.xml"/><Relationship Id="rId5" Type="http://schemas.openxmlformats.org/officeDocument/2006/relationships/image" Target="../media/image28.emf"/><Relationship Id="rId10" Type="http://schemas.openxmlformats.org/officeDocument/2006/relationships/chart" Target="../charts/chart343.xml"/><Relationship Id="rId4" Type="http://schemas.openxmlformats.org/officeDocument/2006/relationships/oleObject" Target="../embeddings/oleObject27.bin"/><Relationship Id="rId9" Type="http://schemas.openxmlformats.org/officeDocument/2006/relationships/chart" Target="../charts/chart342.xml"/></Relationships>
</file>

<file path=ppt/slides/_rels/slide87.xml.rels><?xml version="1.0" encoding="UTF-8" standalone="yes"?>
<Relationships xmlns="http://schemas.openxmlformats.org/package/2006/relationships"><Relationship Id="rId3" Type="http://schemas.openxmlformats.org/officeDocument/2006/relationships/notesSlide" Target="../notesSlides/notesSlide87.xml"/><Relationship Id="rId7" Type="http://schemas.openxmlformats.org/officeDocument/2006/relationships/chart" Target="../charts/chart346.xml"/><Relationship Id="rId2" Type="http://schemas.openxmlformats.org/officeDocument/2006/relationships/slideLayout" Target="../slideLayouts/slideLayout7.xml"/><Relationship Id="rId1" Type="http://schemas.openxmlformats.org/officeDocument/2006/relationships/tags" Target="../tags/tag114.xml"/><Relationship Id="rId6" Type="http://schemas.openxmlformats.org/officeDocument/2006/relationships/chart" Target="../charts/chart34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8.xml.rels><?xml version="1.0" encoding="UTF-8" standalone="yes"?>
<Relationships xmlns="http://schemas.openxmlformats.org/package/2006/relationships"><Relationship Id="rId8" Type="http://schemas.openxmlformats.org/officeDocument/2006/relationships/chart" Target="../charts/chart349.xml"/><Relationship Id="rId3" Type="http://schemas.openxmlformats.org/officeDocument/2006/relationships/notesSlide" Target="../notesSlides/notesSlide88.xml"/><Relationship Id="rId7" Type="http://schemas.openxmlformats.org/officeDocument/2006/relationships/chart" Target="../charts/chart348.xml"/><Relationship Id="rId2" Type="http://schemas.openxmlformats.org/officeDocument/2006/relationships/slideLayout" Target="../slideLayouts/slideLayout7.xml"/><Relationship Id="rId1" Type="http://schemas.openxmlformats.org/officeDocument/2006/relationships/tags" Target="../tags/tag115.xml"/><Relationship Id="rId6" Type="http://schemas.openxmlformats.org/officeDocument/2006/relationships/chart" Target="../charts/chart347.xml"/><Relationship Id="rId11" Type="http://schemas.openxmlformats.org/officeDocument/2006/relationships/chart" Target="../charts/chart352.xml"/><Relationship Id="rId5" Type="http://schemas.openxmlformats.org/officeDocument/2006/relationships/image" Target="../media/image28.emf"/><Relationship Id="rId10" Type="http://schemas.openxmlformats.org/officeDocument/2006/relationships/chart" Target="../charts/chart351.xml"/><Relationship Id="rId4" Type="http://schemas.openxmlformats.org/officeDocument/2006/relationships/oleObject" Target="../embeddings/oleObject27.bin"/><Relationship Id="rId9" Type="http://schemas.openxmlformats.org/officeDocument/2006/relationships/chart" Target="../charts/chart350.xml"/></Relationships>
</file>

<file path=ppt/slides/_rels/slide89.xml.rels><?xml version="1.0" encoding="UTF-8" standalone="yes"?>
<Relationships xmlns="http://schemas.openxmlformats.org/package/2006/relationships"><Relationship Id="rId3" Type="http://schemas.openxmlformats.org/officeDocument/2006/relationships/notesSlide" Target="../notesSlides/notesSlide89.xml"/><Relationship Id="rId7" Type="http://schemas.openxmlformats.org/officeDocument/2006/relationships/chart" Target="../charts/chart354.xml"/><Relationship Id="rId2" Type="http://schemas.openxmlformats.org/officeDocument/2006/relationships/slideLayout" Target="../slideLayouts/slideLayout7.xml"/><Relationship Id="rId1" Type="http://schemas.openxmlformats.org/officeDocument/2006/relationships/tags" Target="../tags/tag116.xml"/><Relationship Id="rId6" Type="http://schemas.openxmlformats.org/officeDocument/2006/relationships/chart" Target="../charts/chart35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chart" Target="../charts/chart34.xml"/><Relationship Id="rId2" Type="http://schemas.openxmlformats.org/officeDocument/2006/relationships/slideLayout" Target="../slideLayouts/slideLayout7.xml"/><Relationship Id="rId1" Type="http://schemas.openxmlformats.org/officeDocument/2006/relationships/tags" Target="../tags/tag36.xml"/><Relationship Id="rId6" Type="http://schemas.openxmlformats.org/officeDocument/2006/relationships/chart" Target="../charts/chart3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0.xml.rels><?xml version="1.0" encoding="UTF-8" standalone="yes"?>
<Relationships xmlns="http://schemas.openxmlformats.org/package/2006/relationships"><Relationship Id="rId8" Type="http://schemas.openxmlformats.org/officeDocument/2006/relationships/chart" Target="../charts/chart357.xml"/><Relationship Id="rId3" Type="http://schemas.openxmlformats.org/officeDocument/2006/relationships/notesSlide" Target="../notesSlides/notesSlide90.xml"/><Relationship Id="rId7" Type="http://schemas.openxmlformats.org/officeDocument/2006/relationships/chart" Target="../charts/chart356.xml"/><Relationship Id="rId2" Type="http://schemas.openxmlformats.org/officeDocument/2006/relationships/slideLayout" Target="../slideLayouts/slideLayout7.xml"/><Relationship Id="rId1" Type="http://schemas.openxmlformats.org/officeDocument/2006/relationships/tags" Target="../tags/tag117.xml"/><Relationship Id="rId6" Type="http://schemas.openxmlformats.org/officeDocument/2006/relationships/chart" Target="../charts/chart355.xml"/><Relationship Id="rId11" Type="http://schemas.openxmlformats.org/officeDocument/2006/relationships/chart" Target="../charts/chart360.xml"/><Relationship Id="rId5" Type="http://schemas.openxmlformats.org/officeDocument/2006/relationships/image" Target="../media/image28.emf"/><Relationship Id="rId10" Type="http://schemas.openxmlformats.org/officeDocument/2006/relationships/chart" Target="../charts/chart359.xml"/><Relationship Id="rId4" Type="http://schemas.openxmlformats.org/officeDocument/2006/relationships/oleObject" Target="../embeddings/oleObject27.bin"/><Relationship Id="rId9" Type="http://schemas.openxmlformats.org/officeDocument/2006/relationships/chart" Target="../charts/chart358.xml"/></Relationships>
</file>

<file path=ppt/slides/_rels/slide91.xml.rels><?xml version="1.0" encoding="UTF-8" standalone="yes"?>
<Relationships xmlns="http://schemas.openxmlformats.org/package/2006/relationships"><Relationship Id="rId3" Type="http://schemas.openxmlformats.org/officeDocument/2006/relationships/notesSlide" Target="../notesSlides/notesSlide91.xml"/><Relationship Id="rId7" Type="http://schemas.openxmlformats.org/officeDocument/2006/relationships/chart" Target="../charts/chart362.xml"/><Relationship Id="rId2" Type="http://schemas.openxmlformats.org/officeDocument/2006/relationships/slideLayout" Target="../slideLayouts/slideLayout7.xml"/><Relationship Id="rId1" Type="http://schemas.openxmlformats.org/officeDocument/2006/relationships/tags" Target="../tags/tag118.xml"/><Relationship Id="rId6" Type="http://schemas.openxmlformats.org/officeDocument/2006/relationships/chart" Target="../charts/chart36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2.xml.rels><?xml version="1.0" encoding="UTF-8" standalone="yes"?>
<Relationships xmlns="http://schemas.openxmlformats.org/package/2006/relationships"><Relationship Id="rId8" Type="http://schemas.openxmlformats.org/officeDocument/2006/relationships/chart" Target="../charts/chart365.xml"/><Relationship Id="rId3" Type="http://schemas.openxmlformats.org/officeDocument/2006/relationships/notesSlide" Target="../notesSlides/notesSlide92.xml"/><Relationship Id="rId7" Type="http://schemas.openxmlformats.org/officeDocument/2006/relationships/chart" Target="../charts/chart364.xml"/><Relationship Id="rId2" Type="http://schemas.openxmlformats.org/officeDocument/2006/relationships/slideLayout" Target="../slideLayouts/slideLayout7.xml"/><Relationship Id="rId1" Type="http://schemas.openxmlformats.org/officeDocument/2006/relationships/tags" Target="../tags/tag119.xml"/><Relationship Id="rId6" Type="http://schemas.openxmlformats.org/officeDocument/2006/relationships/chart" Target="../charts/chart363.xml"/><Relationship Id="rId11" Type="http://schemas.openxmlformats.org/officeDocument/2006/relationships/chart" Target="../charts/chart368.xml"/><Relationship Id="rId5" Type="http://schemas.openxmlformats.org/officeDocument/2006/relationships/image" Target="../media/image28.emf"/><Relationship Id="rId10" Type="http://schemas.openxmlformats.org/officeDocument/2006/relationships/chart" Target="../charts/chart367.xml"/><Relationship Id="rId4" Type="http://schemas.openxmlformats.org/officeDocument/2006/relationships/oleObject" Target="../embeddings/oleObject27.bin"/><Relationship Id="rId9" Type="http://schemas.openxmlformats.org/officeDocument/2006/relationships/chart" Target="../charts/chart366.xml"/></Relationships>
</file>

<file path=ppt/slides/_rels/slide93.xml.rels><?xml version="1.0" encoding="UTF-8" standalone="yes"?>
<Relationships xmlns="http://schemas.openxmlformats.org/package/2006/relationships"><Relationship Id="rId3" Type="http://schemas.openxmlformats.org/officeDocument/2006/relationships/notesSlide" Target="../notesSlides/notesSlide93.xml"/><Relationship Id="rId7" Type="http://schemas.openxmlformats.org/officeDocument/2006/relationships/chart" Target="../charts/chart370.xml"/><Relationship Id="rId2" Type="http://schemas.openxmlformats.org/officeDocument/2006/relationships/slideLayout" Target="../slideLayouts/slideLayout7.xml"/><Relationship Id="rId1" Type="http://schemas.openxmlformats.org/officeDocument/2006/relationships/tags" Target="../tags/tag120.xml"/><Relationship Id="rId6" Type="http://schemas.openxmlformats.org/officeDocument/2006/relationships/chart" Target="../charts/chart36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4.xml.rels><?xml version="1.0" encoding="UTF-8" standalone="yes"?>
<Relationships xmlns="http://schemas.openxmlformats.org/package/2006/relationships"><Relationship Id="rId8" Type="http://schemas.openxmlformats.org/officeDocument/2006/relationships/chart" Target="../charts/chart373.xml"/><Relationship Id="rId3" Type="http://schemas.openxmlformats.org/officeDocument/2006/relationships/notesSlide" Target="../notesSlides/notesSlide94.xml"/><Relationship Id="rId7" Type="http://schemas.openxmlformats.org/officeDocument/2006/relationships/chart" Target="../charts/chart372.xml"/><Relationship Id="rId2" Type="http://schemas.openxmlformats.org/officeDocument/2006/relationships/slideLayout" Target="../slideLayouts/slideLayout7.xml"/><Relationship Id="rId1" Type="http://schemas.openxmlformats.org/officeDocument/2006/relationships/tags" Target="../tags/tag121.xml"/><Relationship Id="rId6" Type="http://schemas.openxmlformats.org/officeDocument/2006/relationships/chart" Target="../charts/chart371.xml"/><Relationship Id="rId11" Type="http://schemas.openxmlformats.org/officeDocument/2006/relationships/chart" Target="../charts/chart376.xml"/><Relationship Id="rId5" Type="http://schemas.openxmlformats.org/officeDocument/2006/relationships/image" Target="../media/image28.emf"/><Relationship Id="rId10" Type="http://schemas.openxmlformats.org/officeDocument/2006/relationships/chart" Target="../charts/chart375.xml"/><Relationship Id="rId4" Type="http://schemas.openxmlformats.org/officeDocument/2006/relationships/oleObject" Target="../embeddings/oleObject27.bin"/><Relationship Id="rId9" Type="http://schemas.openxmlformats.org/officeDocument/2006/relationships/chart" Target="../charts/chart374.xml"/></Relationships>
</file>

<file path=ppt/slides/_rels/slide95.xml.rels><?xml version="1.0" encoding="UTF-8" standalone="yes"?>
<Relationships xmlns="http://schemas.openxmlformats.org/package/2006/relationships"><Relationship Id="rId3" Type="http://schemas.openxmlformats.org/officeDocument/2006/relationships/notesSlide" Target="../notesSlides/notesSlide95.xml"/><Relationship Id="rId7" Type="http://schemas.openxmlformats.org/officeDocument/2006/relationships/chart" Target="../charts/chart378.xml"/><Relationship Id="rId2" Type="http://schemas.openxmlformats.org/officeDocument/2006/relationships/slideLayout" Target="../slideLayouts/slideLayout7.xml"/><Relationship Id="rId1" Type="http://schemas.openxmlformats.org/officeDocument/2006/relationships/tags" Target="../tags/tag122.xml"/><Relationship Id="rId6" Type="http://schemas.openxmlformats.org/officeDocument/2006/relationships/chart" Target="../charts/chart37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6.xml.rels><?xml version="1.0" encoding="UTF-8" standalone="yes"?>
<Relationships xmlns="http://schemas.openxmlformats.org/package/2006/relationships"><Relationship Id="rId8" Type="http://schemas.openxmlformats.org/officeDocument/2006/relationships/chart" Target="../charts/chart381.xml"/><Relationship Id="rId3" Type="http://schemas.openxmlformats.org/officeDocument/2006/relationships/notesSlide" Target="../notesSlides/notesSlide96.xml"/><Relationship Id="rId7" Type="http://schemas.openxmlformats.org/officeDocument/2006/relationships/chart" Target="../charts/chart380.xml"/><Relationship Id="rId2" Type="http://schemas.openxmlformats.org/officeDocument/2006/relationships/slideLayout" Target="../slideLayouts/slideLayout7.xml"/><Relationship Id="rId1" Type="http://schemas.openxmlformats.org/officeDocument/2006/relationships/tags" Target="../tags/tag123.xml"/><Relationship Id="rId6" Type="http://schemas.openxmlformats.org/officeDocument/2006/relationships/chart" Target="../charts/chart379.xml"/><Relationship Id="rId11" Type="http://schemas.openxmlformats.org/officeDocument/2006/relationships/chart" Target="../charts/chart384.xml"/><Relationship Id="rId5" Type="http://schemas.openxmlformats.org/officeDocument/2006/relationships/image" Target="../media/image28.emf"/><Relationship Id="rId10" Type="http://schemas.openxmlformats.org/officeDocument/2006/relationships/chart" Target="../charts/chart383.xml"/><Relationship Id="rId4" Type="http://schemas.openxmlformats.org/officeDocument/2006/relationships/oleObject" Target="../embeddings/oleObject27.bin"/><Relationship Id="rId9" Type="http://schemas.openxmlformats.org/officeDocument/2006/relationships/chart" Target="../charts/chart382.xml"/></Relationships>
</file>

<file path=ppt/slides/_rels/slide97.xml.rels><?xml version="1.0" encoding="UTF-8" standalone="yes"?>
<Relationships xmlns="http://schemas.openxmlformats.org/package/2006/relationships"><Relationship Id="rId3" Type="http://schemas.openxmlformats.org/officeDocument/2006/relationships/notesSlide" Target="../notesSlides/notesSlide97.xml"/><Relationship Id="rId7" Type="http://schemas.openxmlformats.org/officeDocument/2006/relationships/chart" Target="../charts/chart386.xml"/><Relationship Id="rId2" Type="http://schemas.openxmlformats.org/officeDocument/2006/relationships/slideLayout" Target="../slideLayouts/slideLayout7.xml"/><Relationship Id="rId1" Type="http://schemas.openxmlformats.org/officeDocument/2006/relationships/tags" Target="../tags/tag124.xml"/><Relationship Id="rId6" Type="http://schemas.openxmlformats.org/officeDocument/2006/relationships/chart" Target="../charts/chart38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8.xml.rels><?xml version="1.0" encoding="UTF-8" standalone="yes"?>
<Relationships xmlns="http://schemas.openxmlformats.org/package/2006/relationships"><Relationship Id="rId8" Type="http://schemas.openxmlformats.org/officeDocument/2006/relationships/chart" Target="../charts/chart389.xml"/><Relationship Id="rId3" Type="http://schemas.openxmlformats.org/officeDocument/2006/relationships/notesSlide" Target="../notesSlides/notesSlide98.xml"/><Relationship Id="rId7" Type="http://schemas.openxmlformats.org/officeDocument/2006/relationships/chart" Target="../charts/chart388.xml"/><Relationship Id="rId2" Type="http://schemas.openxmlformats.org/officeDocument/2006/relationships/slideLayout" Target="../slideLayouts/slideLayout7.xml"/><Relationship Id="rId1" Type="http://schemas.openxmlformats.org/officeDocument/2006/relationships/tags" Target="../tags/tag125.xml"/><Relationship Id="rId6" Type="http://schemas.openxmlformats.org/officeDocument/2006/relationships/chart" Target="../charts/chart387.xml"/><Relationship Id="rId11" Type="http://schemas.openxmlformats.org/officeDocument/2006/relationships/chart" Target="../charts/chart392.xml"/><Relationship Id="rId5" Type="http://schemas.openxmlformats.org/officeDocument/2006/relationships/image" Target="../media/image28.emf"/><Relationship Id="rId10" Type="http://schemas.openxmlformats.org/officeDocument/2006/relationships/chart" Target="../charts/chart391.xml"/><Relationship Id="rId4" Type="http://schemas.openxmlformats.org/officeDocument/2006/relationships/oleObject" Target="../embeddings/oleObject27.bin"/><Relationship Id="rId9" Type="http://schemas.openxmlformats.org/officeDocument/2006/relationships/chart" Target="../charts/chart390.xml"/></Relationships>
</file>

<file path=ppt/slides/_rels/slide99.xml.rels><?xml version="1.0" encoding="UTF-8" standalone="yes"?>
<Relationships xmlns="http://schemas.openxmlformats.org/package/2006/relationships"><Relationship Id="rId3" Type="http://schemas.openxmlformats.org/officeDocument/2006/relationships/notesSlide" Target="../notesSlides/notesSlide99.xml"/><Relationship Id="rId7" Type="http://schemas.openxmlformats.org/officeDocument/2006/relationships/chart" Target="../charts/chart394.xml"/><Relationship Id="rId2" Type="http://schemas.openxmlformats.org/officeDocument/2006/relationships/slideLayout" Target="../slideLayouts/slideLayout7.xml"/><Relationship Id="rId1" Type="http://schemas.openxmlformats.org/officeDocument/2006/relationships/tags" Target="../tags/tag126.xml"/><Relationship Id="rId6" Type="http://schemas.openxmlformats.org/officeDocument/2006/relationships/chart" Target="../charts/chart393.xml"/><Relationship Id="rId5" Type="http://schemas.openxmlformats.org/officeDocument/2006/relationships/image" Target="../media/image28.emf"/><Relationship Id="rId4" Type="http://schemas.openxmlformats.org/officeDocument/2006/relationships/oleObject" Target="../embeddings/oleObject27.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8303181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328608060"/>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232743689"/>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341376180"/>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379759463"/>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70746550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108253829"/>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69640373"/>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451219482"/>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3709158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274217194"/>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952429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74626469"/>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815983289"/>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80942915"/>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311332605"/>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220853272"/>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024465323"/>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83093343"/>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386928572"/>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995204692"/>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574358638"/>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2911063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835322655"/>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636149548"/>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212433233"/>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644497632"/>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22308747"/>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59745071"/>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897008924"/>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726497891"/>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306233212"/>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183736130"/>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305180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22639818"/>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922380856"/>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331805023"/>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793723775"/>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359552074"/>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065710799"/>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463000056"/>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516054854"/>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428562117"/>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365131334"/>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3732868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190830958"/>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691397459"/>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28795371"/>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167513970"/>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863541781"/>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885279139"/>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183994054"/>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803864804"/>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354725685"/>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311164418"/>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3315568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222562851"/>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112254758"/>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12534413"/>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14924917"/>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05269696"/>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149236786"/>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91611878"/>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199660371"/>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710095625"/>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99354044"/>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8864905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855695849"/>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42504563"/>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280138415"/>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497992516"/>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053860238"/>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193421622"/>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280210578"/>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51147748"/>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727381929"/>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959209967"/>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41962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619632176"/>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911345986"/>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074235489"/>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058757890"/>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93325361"/>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792268024"/>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275487952"/>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902960556"/>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38003993"/>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316710773"/>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3723161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193509081"/>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246808107"/>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638139049"/>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639114474"/>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296886749"/>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36954671"/>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865381007"/>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404235576"/>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35312949"/>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631628894"/>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67643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886673227"/>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104036663"/>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784070709"/>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477838215"/>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48642161"/>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305874700"/>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819564061"/>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876689192"/>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813117126"/>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35075917"/>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643337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6902077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521441646"/>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670521043"/>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259919537"/>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946435973"/>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187584903"/>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596891331"/>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52194674"/>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514412595"/>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326593009"/>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151440376"/>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48531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437091081"/>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663281621"/>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390124480"/>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77210170"/>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326336019"/>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240732077"/>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49480895"/>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55183593"/>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77052087"/>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567291439"/>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5627317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736712861"/>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662883615"/>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917066565"/>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057594797"/>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024130356"/>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73573104"/>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527932717"/>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976356996"/>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64549248"/>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765263290"/>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5388479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601338793"/>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23585599"/>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0385781"/>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46466465"/>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145856128"/>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780845675"/>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81154528"/>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772018268"/>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505902599"/>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46324576"/>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1794830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889038431"/>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10693223"/>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006195927"/>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81375543"/>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824684808"/>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648224455"/>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07196447"/>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239298342"/>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780712846"/>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180984227"/>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0975359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98771970"/>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715950793"/>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527573113"/>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834869732"/>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155207273"/>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193765280"/>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39342453"/>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768713014"/>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385379515"/>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900698006"/>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112902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320337067"/>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194674058"/>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59362728"/>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105630313"/>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34000605"/>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629847221"/>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468119025"/>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94412040"/>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22808653"/>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283894828"/>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9250783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643971613"/>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595024745"/>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50955892"/>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777163904"/>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131488807"/>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822277770"/>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62129087"/>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90966994"/>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090414028"/>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76257670"/>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972557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258586028"/>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205944888"/>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251898809"/>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393983052"/>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099985399"/>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500239774"/>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16577997"/>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933518237"/>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597285278"/>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152864879"/>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7764271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10368964"/>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533413335"/>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105535522"/>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257614573"/>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84316157"/>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954289833"/>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182849483"/>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226201294"/>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059589562"/>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221663533"/>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7412032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279503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324082225"/>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62534159"/>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734307597"/>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740054289"/>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433743059"/>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290270480"/>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182400757"/>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215583591"/>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572064355"/>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869428129"/>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1622675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83398456"/>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06790008"/>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479395509"/>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22776513"/>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553964358"/>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105274473"/>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451705510"/>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92111426"/>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68052397"/>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082680795"/>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4218803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936304804"/>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206100938"/>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105577788"/>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523358454"/>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206735687"/>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46174634"/>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247174072"/>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239301020"/>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418757743"/>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74449082"/>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83381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436933072"/>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584064080"/>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243574941"/>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018039203"/>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6623636"/>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294596384"/>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63281723"/>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17292204"/>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941361327"/>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26674696"/>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717457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436443549"/>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910065821"/>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50908409"/>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916553499"/>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31591145"/>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382646001"/>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125990130"/>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52216194"/>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019372819"/>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960437616"/>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4242136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545691017"/>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273619873"/>
      </p:ext>
    </p:extLst>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830485844"/>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02173023"/>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409714836"/>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48015919"/>
      </p:ext>
    </p:extLst>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90626768"/>
      </p:ext>
    </p:extLst>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56285628"/>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726627886"/>
      </p:ext>
    </p:extLst>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003196484"/>
      </p:ext>
    </p:extLst>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129022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140368034"/>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898179300"/>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63504917"/>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655131603"/>
      </p:ext>
    </p:extLst>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8314300"/>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281125716"/>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617432134"/>
      </p:ext>
    </p:extLst>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71599342"/>
      </p:ext>
    </p:extLst>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48380808"/>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59837132"/>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9467202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235645761"/>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855433798"/>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39139067"/>
      </p:ext>
    </p:extLst>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149028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35588896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3935898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63247612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694664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463931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09193924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25406399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37450893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8485446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03717437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50522529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23944530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6737719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34546223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64396659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9541779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5678689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83520401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00911075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1463296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28543965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58569988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49955872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0451847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53024882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44182095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40624508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52975757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0319815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77051833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27606986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68083731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2217146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7300097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Sport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5821245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48089868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Sport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89751348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18965003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00048831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05610623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70084406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17790534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2088343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7415742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9005718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623875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29712071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79650050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67614535"/>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22277660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76348066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83858677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3973554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55746763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66054370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004098604"/>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1552230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558998142"/>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78166108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5377352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63908637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Cosmetics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28849214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Cosmetics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445979709"/>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87633544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49308033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21831514"/>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Channel | Sunscreen Derma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96821406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Pack Size Bracket | By National | Sunscreen Derma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7/3/2025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1595305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43E23444-8A1B-409A-8566-D31F3D9D6E16}" vid="{B5C8E441-137C-475B-8CED-9291B669EE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474cf4e4-8a51-432b-9e1b-0ea607ac38ff"/>
    <lcf76f155ced4ddcb4097134ff3c332f xmlns="0ad93b7f-b0cd-4c46-aaaf-ff14495948cf">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F0D3061-614B-40A0-B620-03D3B7FB0B63}">
  <ds:schemaRefs>
    <ds:schemaRef ds:uri="http://purl.org/dc/terms/"/>
    <ds:schemaRef ds:uri="http://schemas.microsoft.com/office/2006/documentManagement/types"/>
    <ds:schemaRef ds:uri="http://purl.org/dc/elements/1.1/"/>
    <ds:schemaRef ds:uri="http://purl.org/dc/dcmitype/"/>
    <ds:schemaRef ds:uri="0ad93b7f-b0cd-4c46-aaaf-ff14495948cf"/>
    <ds:schemaRef ds:uri="474cf4e4-8a51-432b-9e1b-0ea607ac38ff"/>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6502A1C8-4964-4CAE-93D2-4FFA7871C136}">
  <ds:schemaRefs>
    <ds:schemaRef ds:uri="http://schemas.microsoft.com/sharepoint/v3/contenttype/forms"/>
  </ds:schemaRefs>
</ds:datastoreItem>
</file>

<file path=customXml/itemProps3.xml><?xml version="1.0" encoding="utf-8"?>
<ds:datastoreItem xmlns:ds="http://schemas.openxmlformats.org/officeDocument/2006/customXml" ds:itemID="{F89120C1-6D3E-44F1-BAD9-DC94978434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20</TotalTime>
  <Words>28867</Words>
  <Application>Microsoft Office PowerPoint</Application>
  <PresentationFormat>On-screen Show (16:9)</PresentationFormat>
  <Paragraphs>7802</Paragraphs>
  <Slides>372</Slides>
  <Notes>372</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372</vt:i4>
      </vt:variant>
    </vt:vector>
  </HeadingPairs>
  <TitlesOfParts>
    <vt:vector size="383" baseType="lpstr">
      <vt:lpstr>Aptos</vt:lpstr>
      <vt:lpstr>Arial</vt:lpstr>
      <vt:lpstr>Calibri</vt:lpstr>
      <vt:lpstr>Nexa</vt:lpstr>
      <vt:lpstr>Nexa Bold</vt:lpstr>
      <vt:lpstr>Nexa Bold (Headings)</vt:lpstr>
      <vt:lpstr>Nexa Book</vt:lpstr>
      <vt:lpstr>Nexa Book Italic</vt:lpstr>
      <vt:lpstr>Open Sans</vt:lpstr>
      <vt:lpstr>1_PricingOne Light Template Oct 2024</vt:lpstr>
      <vt:lpstr>think-cell Slide</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lpstr>Pack Size Bracket by Channel/Retailer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Brand Share Topline By Size Bracket (Replace With SO WHAT)</dc:title>
  <dc:creator>Bhagya RANASINGHE</dc:creator>
  <cp:lastModifiedBy>Raphaella ASHRAF</cp:lastModifiedBy>
  <cp:revision>65</cp:revision>
  <dcterms:created xsi:type="dcterms:W3CDTF">2024-07-05T11:30:58Z</dcterms:created>
  <dcterms:modified xsi:type="dcterms:W3CDTF">2025-07-03T09:26:16Z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